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42" r:id="rId2"/>
    <p:sldId id="351" r:id="rId3"/>
    <p:sldId id="352" r:id="rId4"/>
    <p:sldId id="361" r:id="rId5"/>
    <p:sldId id="348" r:id="rId6"/>
    <p:sldId id="358" r:id="rId7"/>
    <p:sldId id="359" r:id="rId8"/>
    <p:sldId id="355" r:id="rId9"/>
    <p:sldId id="357" r:id="rId10"/>
    <p:sldId id="360" r:id="rId11"/>
    <p:sldId id="345" r:id="rId12"/>
    <p:sldId id="362" r:id="rId13"/>
    <p:sldId id="365" r:id="rId14"/>
    <p:sldId id="379" r:id="rId15"/>
    <p:sldId id="364" r:id="rId16"/>
    <p:sldId id="354" r:id="rId17"/>
    <p:sldId id="367" r:id="rId18"/>
    <p:sldId id="370" r:id="rId19"/>
    <p:sldId id="371" r:id="rId20"/>
    <p:sldId id="375" r:id="rId21"/>
    <p:sldId id="377" r:id="rId22"/>
    <p:sldId id="356" r:id="rId23"/>
    <p:sldId id="381" r:id="rId24"/>
    <p:sldId id="369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B430F-DCC3-4C4E-B32A-BE5A47F176FC}" v="964" dt="2023-12-07T18:02:41.732"/>
    <p1510:client id="{155ABF93-E9CF-C6BF-EA70-DA2B7E2C1282}" v="451" dt="2023-12-03T14:47:53.583"/>
    <p1510:client id="{1B76AEC6-E0CA-ED57-2843-15102140004D}" v="9" dt="2023-12-07T18:38:41.042"/>
    <p1510:client id="{1E3E2E04-499E-CA32-04EB-895F779078C0}" v="7" dt="2023-12-07T15:19:15.548"/>
    <p1510:client id="{1EBACD46-4128-C664-BAAA-D385BE484609}" v="319" dt="2023-12-03T14:47:44.929"/>
    <p1510:client id="{3B885EEB-154E-C1DE-DB08-1CDD36F251D9}" v="3" dt="2023-12-07T13:07:45.260"/>
    <p1510:client id="{3E6B1191-90C8-26A2-16CC-18FE4F9DEBB3}" v="47" dt="2023-11-18T04:49:28.999"/>
    <p1510:client id="{43CFD8E0-71C5-9302-DFA2-A229A114D6BD}" v="36" dt="2023-11-16T10:20:48.326"/>
    <p1510:client id="{4655E256-1A56-1F07-534D-519EFED4404F}" v="26" dt="2023-12-07T16:14:18.097"/>
    <p1510:client id="{48341B40-8257-B739-63A3-06BAFD09A741}" v="228" dt="2023-12-07T20:07:58.232"/>
    <p1510:client id="{5DF54A76-8871-E976-138E-A3FDB2AE1996}" v="433" dt="2023-12-07T19:26:47.272"/>
    <p1510:client id="{815B412B-D341-5BEF-A6E8-867C3E4AD2E5}" v="84" dt="2023-12-07T19:05:45.180"/>
    <p1510:client id="{8359DD8C-6BFA-8D17-F20A-BC7239B54C3F}" v="212" dt="2023-11-09T19:22:55.633"/>
    <p1510:client id="{8BD60448-CDC8-96F9-A42F-815B08088999}" v="99" dt="2023-12-07T20:08:11.209"/>
    <p1510:client id="{A0D5A13C-94A7-664B-66D3-AF23E7D1B5A0}" v="263" dt="2023-11-09T18:58:10.847"/>
    <p1510:client id="{A6165DFE-B55C-4F05-70EA-9EAB8EBA6DC7}" v="555" dt="2023-12-07T17:48:53.844"/>
    <p1510:client id="{AED3189C-0BDA-343D-0429-C3CB449A1236}" v="370" dt="2023-12-03T03:36:19.474"/>
    <p1510:client id="{B3516EB7-5F28-2144-78FC-C55FACD6B794}" v="9" dt="2023-12-07T19:49:54.096"/>
    <p1510:client id="{B994ED6E-1AEC-E010-E93E-10DEABAC3864}" v="64" dt="2023-12-03T02:25:34.727"/>
    <p1510:client id="{BB403E25-A3C2-AC50-8161-842E8F95A9F4}" v="295" dt="2023-12-07T20:04:02.659"/>
    <p1510:client id="{CBC52222-EBD0-7154-DED9-5384D3C64B02}" v="44" dt="2023-11-16T19:37:03.122"/>
    <p1510:client id="{DDA9D5D4-470D-A339-8655-FA28D893EDDA}" v="155" dt="2023-12-07T19:55:17.690"/>
    <p1510:client id="{F5F486A0-7349-6E06-34AA-FCFC2D9F4633}" v="172" dt="2023-11-28T19:41:48.753"/>
    <p1510:client id="{FD7DCA80-DA20-F457-0FFD-996D2466331B}" v="27" dt="2023-12-07T20:23:4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, Myles B." userId="S::scottm35@my.erau.edu::dd8bdf4c-45dd-492e-85c1-18259e362b68" providerId="AD" clId="Web-{3B885EEB-154E-C1DE-DB08-1CDD36F251D9}"/>
    <pc:docChg chg="modSld">
      <pc:chgData name="Scott, Myles B." userId="S::scottm35@my.erau.edu::dd8bdf4c-45dd-492e-85c1-18259e362b68" providerId="AD" clId="Web-{3B885EEB-154E-C1DE-DB08-1CDD36F251D9}" dt="2023-12-07T13:07:45.260" v="2"/>
      <pc:docMkLst>
        <pc:docMk/>
      </pc:docMkLst>
      <pc:sldChg chg="addSp">
        <pc:chgData name="Scott, Myles B." userId="S::scottm35@my.erau.edu::dd8bdf4c-45dd-492e-85c1-18259e362b68" providerId="AD" clId="Web-{3B885EEB-154E-C1DE-DB08-1CDD36F251D9}" dt="2023-12-07T13:07:39.323" v="0"/>
        <pc:sldMkLst>
          <pc:docMk/>
          <pc:sldMk cId="3733125227" sldId="362"/>
        </pc:sldMkLst>
        <pc:picChg chg="add">
          <ac:chgData name="Scott, Myles B." userId="S::scottm35@my.erau.edu::dd8bdf4c-45dd-492e-85c1-18259e362b68" providerId="AD" clId="Web-{3B885EEB-154E-C1DE-DB08-1CDD36F251D9}" dt="2023-12-07T13:07:39.323" v="0"/>
          <ac:picMkLst>
            <pc:docMk/>
            <pc:sldMk cId="3733125227" sldId="362"/>
            <ac:picMk id="5" creationId="{47F2F57C-8B2E-5A8F-8847-7E9E1AAEFE95}"/>
          </ac:picMkLst>
        </pc:picChg>
      </pc:sldChg>
      <pc:sldChg chg="addSp">
        <pc:chgData name="Scott, Myles B." userId="S::scottm35@my.erau.edu::dd8bdf4c-45dd-492e-85c1-18259e362b68" providerId="AD" clId="Web-{3B885EEB-154E-C1DE-DB08-1CDD36F251D9}" dt="2023-12-07T13:07:45.260" v="2"/>
        <pc:sldMkLst>
          <pc:docMk/>
          <pc:sldMk cId="396083559" sldId="364"/>
        </pc:sldMkLst>
        <pc:picChg chg="add">
          <ac:chgData name="Scott, Myles B." userId="S::scottm35@my.erau.edu::dd8bdf4c-45dd-492e-85c1-18259e362b68" providerId="AD" clId="Web-{3B885EEB-154E-C1DE-DB08-1CDD36F251D9}" dt="2023-12-07T13:07:45.260" v="2"/>
          <ac:picMkLst>
            <pc:docMk/>
            <pc:sldMk cId="396083559" sldId="364"/>
            <ac:picMk id="5" creationId="{E5FB04E2-EACC-3385-55B7-FE2F2EFD7E4B}"/>
          </ac:picMkLst>
        </pc:picChg>
      </pc:sldChg>
      <pc:sldChg chg="addSp">
        <pc:chgData name="Scott, Myles B." userId="S::scottm35@my.erau.edu::dd8bdf4c-45dd-492e-85c1-18259e362b68" providerId="AD" clId="Web-{3B885EEB-154E-C1DE-DB08-1CDD36F251D9}" dt="2023-12-07T13:07:43.620" v="1"/>
        <pc:sldMkLst>
          <pc:docMk/>
          <pc:sldMk cId="3209837314" sldId="365"/>
        </pc:sldMkLst>
        <pc:picChg chg="add">
          <ac:chgData name="Scott, Myles B." userId="S::scottm35@my.erau.edu::dd8bdf4c-45dd-492e-85c1-18259e362b68" providerId="AD" clId="Web-{3B885EEB-154E-C1DE-DB08-1CDD36F251D9}" dt="2023-12-07T13:07:43.620" v="1"/>
          <ac:picMkLst>
            <pc:docMk/>
            <pc:sldMk cId="3209837314" sldId="365"/>
            <ac:picMk id="7" creationId="{E2D2AC99-5674-6908-2E55-D91DE0B5B832}"/>
          </ac:picMkLst>
        </pc:picChg>
      </pc:sldChg>
    </pc:docChg>
  </pc:docChgLst>
  <pc:docChgLst>
    <pc:chgData name="Guest User" userId="S::urn:spo:anon#a5d4a57b53975484079e2f617cbe9836611c7d3f08329c38d5f8665bf3abbdce::" providerId="AD" clId="Web-{4655E256-1A56-1F07-534D-519EFED4404F}"/>
    <pc:docChg chg="modSld">
      <pc:chgData name="Guest User" userId="S::urn:spo:anon#a5d4a57b53975484079e2f617cbe9836611c7d3f08329c38d5f8665bf3abbdce::" providerId="AD" clId="Web-{4655E256-1A56-1F07-534D-519EFED4404F}" dt="2023-12-07T16:14:18.081" v="24" actId="20577"/>
      <pc:docMkLst>
        <pc:docMk/>
      </pc:docMkLst>
      <pc:sldChg chg="modSp">
        <pc:chgData name="Guest User" userId="S::urn:spo:anon#a5d4a57b53975484079e2f617cbe9836611c7d3f08329c38d5f8665bf3abbdce::" providerId="AD" clId="Web-{4655E256-1A56-1F07-534D-519EFED4404F}" dt="2023-12-07T16:14:18.081" v="24" actId="20577"/>
        <pc:sldMkLst>
          <pc:docMk/>
          <pc:sldMk cId="3227440633" sldId="353"/>
        </pc:sldMkLst>
        <pc:spChg chg="mod">
          <ac:chgData name="Guest User" userId="S::urn:spo:anon#a5d4a57b53975484079e2f617cbe9836611c7d3f08329c38d5f8665bf3abbdce::" providerId="AD" clId="Web-{4655E256-1A56-1F07-534D-519EFED4404F}" dt="2023-12-07T16:14:18.081" v="24" actId="20577"/>
          <ac:spMkLst>
            <pc:docMk/>
            <pc:sldMk cId="3227440633" sldId="353"/>
            <ac:spMk id="5" creationId="{8D99B8E1-044C-B1DF-0949-80D67925F556}"/>
          </ac:spMkLst>
        </pc:spChg>
      </pc:sldChg>
    </pc:docChg>
  </pc:docChgLst>
  <pc:docChgLst>
    <pc:chgData name="Guest User" userId="S::urn:spo:anon#a5d4a57b53975484079e2f617cbe9836611c7d3f08329c38d5f8665bf3abbdce::" providerId="AD" clId="Web-{5DF54A76-8871-E976-138E-A3FDB2AE1996}"/>
    <pc:docChg chg="addSld delSld modSld sldOrd">
      <pc:chgData name="Guest User" userId="S::urn:spo:anon#a5d4a57b53975484079e2f617cbe9836611c7d3f08329c38d5f8665bf3abbdce::" providerId="AD" clId="Web-{5DF54A76-8871-E976-138E-A3FDB2AE1996}" dt="2023-12-07T19:26:47.272" v="287"/>
      <pc:docMkLst>
        <pc:docMk/>
      </pc:docMkLst>
      <pc:sldChg chg="modSp">
        <pc:chgData name="Guest User" userId="S::urn:spo:anon#a5d4a57b53975484079e2f617cbe9836611c7d3f08329c38d5f8665bf3abbdce::" providerId="AD" clId="Web-{5DF54A76-8871-E976-138E-A3FDB2AE1996}" dt="2023-12-07T17:47:54.891" v="9" actId="20577"/>
        <pc:sldMkLst>
          <pc:docMk/>
          <pc:sldMk cId="3227440633" sldId="353"/>
        </pc:sldMkLst>
        <pc:spChg chg="mod">
          <ac:chgData name="Guest User" userId="S::urn:spo:anon#a5d4a57b53975484079e2f617cbe9836611c7d3f08329c38d5f8665bf3abbdce::" providerId="AD" clId="Web-{5DF54A76-8871-E976-138E-A3FDB2AE1996}" dt="2023-12-07T17:47:54.891" v="9" actId="20577"/>
          <ac:spMkLst>
            <pc:docMk/>
            <pc:sldMk cId="3227440633" sldId="353"/>
            <ac:spMk id="2" creationId="{261FEC72-58E2-1B97-DDA6-628DFCBBA00A}"/>
          </ac:spMkLst>
        </pc:spChg>
      </pc:sldChg>
      <pc:sldChg chg="new del">
        <pc:chgData name="Guest User" userId="S::urn:spo:anon#a5d4a57b53975484079e2f617cbe9836611c7d3f08329c38d5f8665bf3abbdce::" providerId="AD" clId="Web-{5DF54A76-8871-E976-138E-A3FDB2AE1996}" dt="2023-12-07T18:08:40.125" v="11"/>
        <pc:sldMkLst>
          <pc:docMk/>
          <pc:sldMk cId="394812832" sldId="378"/>
        </pc:sldMkLst>
      </pc:sldChg>
      <pc:sldChg chg="delSp modSp add del replId">
        <pc:chgData name="Guest User" userId="S::urn:spo:anon#a5d4a57b53975484079e2f617cbe9836611c7d3f08329c38d5f8665bf3abbdce::" providerId="AD" clId="Web-{5DF54A76-8871-E976-138E-A3FDB2AE1996}" dt="2023-12-07T18:13:19.906" v="57"/>
        <pc:sldMkLst>
          <pc:docMk/>
          <pc:sldMk cId="3087203331" sldId="378"/>
        </pc:sldMkLst>
        <pc:spChg chg="mod">
          <ac:chgData name="Guest User" userId="S::urn:spo:anon#a5d4a57b53975484079e2f617cbe9836611c7d3f08329c38d5f8665bf3abbdce::" providerId="AD" clId="Web-{5DF54A76-8871-E976-138E-A3FDB2AE1996}" dt="2023-12-07T18:09:04.174" v="23" actId="20577"/>
          <ac:spMkLst>
            <pc:docMk/>
            <pc:sldMk cId="3087203331" sldId="378"/>
            <ac:spMk id="2" creationId="{1A4D57C4-CC71-1F01-828C-BC1B630951E6}"/>
          </ac:spMkLst>
        </pc:spChg>
        <pc:picChg chg="del">
          <ac:chgData name="Guest User" userId="S::urn:spo:anon#a5d4a57b53975484079e2f617cbe9836611c7d3f08329c38d5f8665bf3abbdce::" providerId="AD" clId="Web-{5DF54A76-8871-E976-138E-A3FDB2AE1996}" dt="2023-12-07T18:08:49.798" v="13"/>
          <ac:picMkLst>
            <pc:docMk/>
            <pc:sldMk cId="3087203331" sldId="378"/>
            <ac:picMk id="3" creationId="{293418DE-D5C4-C7CD-BBDD-2C80416EB857}"/>
          </ac:picMkLst>
        </pc:picChg>
        <pc:picChg chg="del">
          <ac:chgData name="Guest User" userId="S::urn:spo:anon#a5d4a57b53975484079e2f617cbe9836611c7d3f08329c38d5f8665bf3abbdce::" providerId="AD" clId="Web-{5DF54A76-8871-E976-138E-A3FDB2AE1996}" dt="2023-12-07T18:08:52.095" v="16"/>
          <ac:picMkLst>
            <pc:docMk/>
            <pc:sldMk cId="3087203331" sldId="378"/>
            <ac:picMk id="4" creationId="{11006360-F821-F93A-6019-79307B35BA2B}"/>
          </ac:picMkLst>
        </pc:picChg>
        <pc:picChg chg="del">
          <ac:chgData name="Guest User" userId="S::urn:spo:anon#a5d4a57b53975484079e2f617cbe9836611c7d3f08329c38d5f8665bf3abbdce::" providerId="AD" clId="Web-{5DF54A76-8871-E976-138E-A3FDB2AE1996}" dt="2023-12-07T18:08:51.032" v="14"/>
          <ac:picMkLst>
            <pc:docMk/>
            <pc:sldMk cId="3087203331" sldId="378"/>
            <ac:picMk id="5" creationId="{C603E858-D067-654D-3953-9DEBC6AB04BE}"/>
          </ac:picMkLst>
        </pc:picChg>
        <pc:picChg chg="del">
          <ac:chgData name="Guest User" userId="S::urn:spo:anon#a5d4a57b53975484079e2f617cbe9836611c7d3f08329c38d5f8665bf3abbdce::" providerId="AD" clId="Web-{5DF54A76-8871-E976-138E-A3FDB2AE1996}" dt="2023-12-07T18:08:51.907" v="15"/>
          <ac:picMkLst>
            <pc:docMk/>
            <pc:sldMk cId="3087203331" sldId="378"/>
            <ac:picMk id="6" creationId="{3E1BA9CB-BDBE-BD66-C75E-845734FEC123}"/>
          </ac:picMkLst>
        </pc:picChg>
        <pc:picChg chg="del">
          <ac:chgData name="Guest User" userId="S::urn:spo:anon#a5d4a57b53975484079e2f617cbe9836611c7d3f08329c38d5f8665bf3abbdce::" providerId="AD" clId="Web-{5DF54A76-8871-E976-138E-A3FDB2AE1996}" dt="2023-12-07T18:08:53.907" v="17"/>
          <ac:picMkLst>
            <pc:docMk/>
            <pc:sldMk cId="3087203331" sldId="378"/>
            <ac:picMk id="8" creationId="{D1991FCC-EB0C-9C45-68C8-85B5A1B9007A}"/>
          </ac:picMkLst>
        </pc:picChg>
      </pc:sldChg>
      <pc:sldChg chg="addSp delSp modSp add mod ord replId setBg">
        <pc:chgData name="Guest User" userId="S::urn:spo:anon#a5d4a57b53975484079e2f617cbe9836611c7d3f08329c38d5f8665bf3abbdce::" providerId="AD" clId="Web-{5DF54A76-8871-E976-138E-A3FDB2AE1996}" dt="2023-12-07T19:26:47.272" v="287"/>
        <pc:sldMkLst>
          <pc:docMk/>
          <pc:sldMk cId="3491775957" sldId="379"/>
        </pc:sldMkLst>
        <pc:spChg chg="del mod">
          <ac:chgData name="Guest User" userId="S::urn:spo:anon#a5d4a57b53975484079e2f617cbe9836611c7d3f08329c38d5f8665bf3abbdce::" providerId="AD" clId="Web-{5DF54A76-8871-E976-138E-A3FDB2AE1996}" dt="2023-12-07T18:15:08.037" v="63"/>
          <ac:spMkLst>
            <pc:docMk/>
            <pc:sldMk cId="3491775957" sldId="379"/>
            <ac:spMk id="2" creationId="{1A4D57C4-CC71-1F01-828C-BC1B630951E6}"/>
          </ac:spMkLst>
        </pc:spChg>
        <pc:spChg chg="add del mod">
          <ac:chgData name="Guest User" userId="S::urn:spo:anon#a5d4a57b53975484079e2f617cbe9836611c7d3f08329c38d5f8665bf3abbdce::" providerId="AD" clId="Web-{5DF54A76-8871-E976-138E-A3FDB2AE1996}" dt="2023-12-07T18:09:59.286" v="30"/>
          <ac:spMkLst>
            <pc:docMk/>
            <pc:sldMk cId="3491775957" sldId="379"/>
            <ac:spMk id="3" creationId="{94E99A5D-BC54-8B51-7D8C-F3F759561A59}"/>
          </ac:spMkLst>
        </pc:spChg>
        <pc:spChg chg="add del mod">
          <ac:chgData name="Guest User" userId="S::urn:spo:anon#a5d4a57b53975484079e2f617cbe9836611c7d3f08329c38d5f8665bf3abbdce::" providerId="AD" clId="Web-{5DF54A76-8871-E976-138E-A3FDB2AE1996}" dt="2023-12-07T18:15:19.054" v="66"/>
          <ac:spMkLst>
            <pc:docMk/>
            <pc:sldMk cId="3491775957" sldId="379"/>
            <ac:spMk id="8" creationId="{9A6E99F3-3C0B-BEE0-DE69-B25AD0F2A14E}"/>
          </ac:spMkLst>
        </pc:spChg>
        <pc:spChg chg="mod ord">
          <ac:chgData name="Guest User" userId="S::urn:spo:anon#a5d4a57b53975484079e2f617cbe9836611c7d3f08329c38d5f8665bf3abbdce::" providerId="AD" clId="Web-{5DF54A76-8871-E976-138E-A3FDB2AE1996}" dt="2023-12-07T18:26:35.575" v="117"/>
          <ac:spMkLst>
            <pc:docMk/>
            <pc:sldMk cId="3491775957" sldId="379"/>
            <ac:spMk id="9" creationId="{3BAFB881-6CC7-24B6-4281-0CDDE35B263A}"/>
          </ac:spMkLst>
        </pc:spChg>
        <pc:spChg chg="add del mod">
          <ac:chgData name="Guest User" userId="S::urn:spo:anon#a5d4a57b53975484079e2f617cbe9836611c7d3f08329c38d5f8665bf3abbdce::" providerId="AD" clId="Web-{5DF54A76-8871-E976-138E-A3FDB2AE1996}" dt="2023-12-07T18:24:52.647" v="104"/>
          <ac:spMkLst>
            <pc:docMk/>
            <pc:sldMk cId="3491775957" sldId="379"/>
            <ac:spMk id="13" creationId="{943BB355-33F0-12D6-9E54-BB84EC5CBC1E}"/>
          </ac:spMkLst>
        </pc:spChg>
        <pc:spChg chg="add del">
          <ac:chgData name="Guest User" userId="S::urn:spo:anon#a5d4a57b53975484079e2f617cbe9836611c7d3f08329c38d5f8665bf3abbdce::" providerId="AD" clId="Web-{5DF54A76-8871-E976-138E-A3FDB2AE1996}" dt="2023-12-07T18:26:35.575" v="117"/>
          <ac:spMkLst>
            <pc:docMk/>
            <pc:sldMk cId="3491775957" sldId="379"/>
            <ac:spMk id="20" creationId="{799448F2-0E5B-42DA-B2D1-11A14E947BD4}"/>
          </ac:spMkLst>
        </pc:spChg>
        <pc:spChg chg="add del">
          <ac:chgData name="Guest User" userId="S::urn:spo:anon#a5d4a57b53975484079e2f617cbe9836611c7d3f08329c38d5f8665bf3abbdce::" providerId="AD" clId="Web-{5DF54A76-8871-E976-138E-A3FDB2AE1996}" dt="2023-12-07T18:26:35.575" v="117"/>
          <ac:spMkLst>
            <pc:docMk/>
            <pc:sldMk cId="3491775957" sldId="379"/>
            <ac:spMk id="22" creationId="{4E8A7552-20E1-4F34-ADAB-C1DB6634D47E}"/>
          </ac:spMkLst>
        </pc:spChg>
        <pc:picChg chg="del mod">
          <ac:chgData name="Guest User" userId="S::urn:spo:anon#a5d4a57b53975484079e2f617cbe9836611c7d3f08329c38d5f8665bf3abbdce::" providerId="AD" clId="Web-{5DF54A76-8871-E976-138E-A3FDB2AE1996}" dt="2023-12-07T18:16:51.559" v="78"/>
          <ac:picMkLst>
            <pc:docMk/>
            <pc:sldMk cId="3491775957" sldId="379"/>
            <ac:picMk id="3" creationId="{69BB1FCC-93AA-0EC2-9211-75BB82A9E29A}"/>
          </ac:picMkLst>
        </pc:picChg>
        <pc:picChg chg="add del mod">
          <ac:chgData name="Guest User" userId="S::urn:spo:anon#a5d4a57b53975484079e2f617cbe9836611c7d3f08329c38d5f8665bf3abbdce::" providerId="AD" clId="Web-{5DF54A76-8871-E976-138E-A3FDB2AE1996}" dt="2023-12-07T18:12:01.324" v="39"/>
          <ac:picMkLst>
            <pc:docMk/>
            <pc:sldMk cId="3491775957" sldId="379"/>
            <ac:picMk id="4" creationId="{F1374024-399A-3012-4FBC-13CDE52F48C8}"/>
          </ac:picMkLst>
        </pc:picChg>
        <pc:picChg chg="add del mod">
          <ac:chgData name="Guest User" userId="S::urn:spo:anon#a5d4a57b53975484079e2f617cbe9836611c7d3f08329c38d5f8665bf3abbdce::" providerId="AD" clId="Web-{5DF54A76-8871-E976-138E-A3FDB2AE1996}" dt="2023-12-07T18:20:34.430" v="89"/>
          <ac:picMkLst>
            <pc:docMk/>
            <pc:sldMk cId="3491775957" sldId="379"/>
            <ac:picMk id="5" creationId="{05CE4700-ED9F-559F-3065-FAA28F8DFCBE}"/>
          </ac:picMkLst>
        </pc:picChg>
        <pc:picChg chg="mod ord">
          <ac:chgData name="Guest User" userId="S::urn:spo:anon#a5d4a57b53975484079e2f617cbe9836611c7d3f08329c38d5f8665bf3abbdce::" providerId="AD" clId="Web-{5DF54A76-8871-E976-138E-A3FDB2AE1996}" dt="2023-12-07T18:26:35.575" v="117"/>
          <ac:picMkLst>
            <pc:docMk/>
            <pc:sldMk cId="3491775957" sldId="379"/>
            <ac:picMk id="7" creationId="{E2D2AC99-5674-6908-2E55-D91DE0B5B832}"/>
          </ac:picMkLst>
        </pc:picChg>
        <pc:picChg chg="add del mod">
          <ac:chgData name="Guest User" userId="S::urn:spo:anon#a5d4a57b53975484079e2f617cbe9836611c7d3f08329c38d5f8665bf3abbdce::" providerId="AD" clId="Web-{5DF54A76-8871-E976-138E-A3FDB2AE1996}" dt="2023-12-07T18:20:35.915" v="90"/>
          <ac:picMkLst>
            <pc:docMk/>
            <pc:sldMk cId="3491775957" sldId="379"/>
            <ac:picMk id="10" creationId="{60B52213-916A-E541-DEE7-8884680E6B7D}"/>
          </ac:picMkLst>
        </pc:picChg>
        <pc:picChg chg="add del mod">
          <ac:chgData name="Guest User" userId="S::urn:spo:anon#a5d4a57b53975484079e2f617cbe9836611c7d3f08329c38d5f8665bf3abbdce::" providerId="AD" clId="Web-{5DF54A76-8871-E976-138E-A3FDB2AE1996}" dt="2023-12-07T18:24:45.491" v="101"/>
          <ac:picMkLst>
            <pc:docMk/>
            <pc:sldMk cId="3491775957" sldId="379"/>
            <ac:picMk id="11" creationId="{88909D8D-C1AE-FD7B-9768-4769F2B79107}"/>
          </ac:picMkLst>
        </pc:picChg>
        <pc:picChg chg="add del mod">
          <ac:chgData name="Guest User" userId="S::urn:spo:anon#a5d4a57b53975484079e2f617cbe9836611c7d3f08329c38d5f8665bf3abbdce::" providerId="AD" clId="Web-{5DF54A76-8871-E976-138E-A3FDB2AE1996}" dt="2023-12-07T18:25:39.322" v="110"/>
          <ac:picMkLst>
            <pc:docMk/>
            <pc:sldMk cId="3491775957" sldId="379"/>
            <ac:picMk id="12" creationId="{B895C07F-8724-CFD4-16F4-60B12761C8E4}"/>
          </ac:picMkLst>
        </pc:picChg>
        <pc:picChg chg="add mod">
          <ac:chgData name="Guest User" userId="S::urn:spo:anon#a5d4a57b53975484079e2f617cbe9836611c7d3f08329c38d5f8665bf3abbdce::" providerId="AD" clId="Web-{5DF54A76-8871-E976-138E-A3FDB2AE1996}" dt="2023-12-07T18:28:45.926" v="128"/>
          <ac:picMkLst>
            <pc:docMk/>
            <pc:sldMk cId="3491775957" sldId="379"/>
            <ac:picMk id="14" creationId="{EBAE5E00-9717-BA3B-591B-C12C0E43C4CA}"/>
          </ac:picMkLst>
        </pc:picChg>
        <pc:picChg chg="add mod">
          <ac:chgData name="Guest User" userId="S::urn:spo:anon#a5d4a57b53975484079e2f617cbe9836611c7d3f08329c38d5f8665bf3abbdce::" providerId="AD" clId="Web-{5DF54A76-8871-E976-138E-A3FDB2AE1996}" dt="2023-12-07T18:28:39.316" v="127"/>
          <ac:picMkLst>
            <pc:docMk/>
            <pc:sldMk cId="3491775957" sldId="379"/>
            <ac:picMk id="15" creationId="{3AA3D37D-0AD6-2A01-2B8E-F45CFD917512}"/>
          </ac:picMkLst>
        </pc:picChg>
      </pc:sldChg>
      <pc:sldChg chg="modSp add replId">
        <pc:chgData name="Guest User" userId="S::urn:spo:anon#a5d4a57b53975484079e2f617cbe9836611c7d3f08329c38d5f8665bf3abbdce::" providerId="AD" clId="Web-{5DF54A76-8871-E976-138E-A3FDB2AE1996}" dt="2023-12-07T18:37:45.830" v="140" actId="20577"/>
        <pc:sldMkLst>
          <pc:docMk/>
          <pc:sldMk cId="3221940425" sldId="380"/>
        </pc:sldMkLst>
        <pc:spChg chg="mod">
          <ac:chgData name="Guest User" userId="S::urn:spo:anon#a5d4a57b53975484079e2f617cbe9836611c7d3f08329c38d5f8665bf3abbdce::" providerId="AD" clId="Web-{5DF54A76-8871-E976-138E-A3FDB2AE1996}" dt="2023-12-07T18:37:45.830" v="140" actId="20577"/>
          <ac:spMkLst>
            <pc:docMk/>
            <pc:sldMk cId="3221940425" sldId="380"/>
            <ac:spMk id="2" creationId="{BB5CFB82-387F-3152-8262-0CEA8D26C28F}"/>
          </ac:spMkLst>
        </pc:spChg>
      </pc:sldChg>
      <pc:sldChg chg="modSp">
        <pc:chgData name="Guest User" userId="S::urn:spo:anon#a5d4a57b53975484079e2f617cbe9836611c7d3f08329c38d5f8665bf3abbdce::" providerId="AD" clId="Web-{5DF54A76-8871-E976-138E-A3FDB2AE1996}" dt="2023-12-07T19:26:04.036" v="285" actId="20577"/>
        <pc:sldMkLst>
          <pc:docMk/>
          <pc:sldMk cId="3757814279" sldId="381"/>
        </pc:sldMkLst>
        <pc:spChg chg="mod">
          <ac:chgData name="Guest User" userId="S::urn:spo:anon#a5d4a57b53975484079e2f617cbe9836611c7d3f08329c38d5f8665bf3abbdce::" providerId="AD" clId="Web-{5DF54A76-8871-E976-138E-A3FDB2AE1996}" dt="2023-12-07T19:26:04.036" v="285" actId="20577"/>
          <ac:spMkLst>
            <pc:docMk/>
            <pc:sldMk cId="3757814279" sldId="381"/>
            <ac:spMk id="6" creationId="{95E48F38-3195-2374-A61E-A7525921886D}"/>
          </ac:spMkLst>
        </pc:spChg>
      </pc:sldChg>
    </pc:docChg>
  </pc:docChgLst>
  <pc:docChgLst>
    <pc:chgData name="Scott, Myles B." userId="S::scottm35@my.erau.edu::dd8bdf4c-45dd-492e-85c1-18259e362b68" providerId="AD" clId="Web-{FD7DCA80-DA20-F457-0FFD-996D2466331B}"/>
    <pc:docChg chg="modSld">
      <pc:chgData name="Scott, Myles B." userId="S::scottm35@my.erau.edu::dd8bdf4c-45dd-492e-85c1-18259e362b68" providerId="AD" clId="Web-{FD7DCA80-DA20-F457-0FFD-996D2466331B}" dt="2023-12-07T20:23:47.837" v="21" actId="20577"/>
      <pc:docMkLst>
        <pc:docMk/>
      </pc:docMkLst>
      <pc:sldChg chg="modSp">
        <pc:chgData name="Scott, Myles B." userId="S::scottm35@my.erau.edu::dd8bdf4c-45dd-492e-85c1-18259e362b68" providerId="AD" clId="Web-{FD7DCA80-DA20-F457-0FFD-996D2466331B}" dt="2023-12-07T18:00:05.472" v="10" actId="20577"/>
        <pc:sldMkLst>
          <pc:docMk/>
          <pc:sldMk cId="2249031310" sldId="351"/>
        </pc:sldMkLst>
        <pc:spChg chg="mod">
          <ac:chgData name="Scott, Myles B." userId="S::scottm35@my.erau.edu::dd8bdf4c-45dd-492e-85c1-18259e362b68" providerId="AD" clId="Web-{FD7DCA80-DA20-F457-0FFD-996D2466331B}" dt="2023-12-07T18:00:05.472" v="10" actId="20577"/>
          <ac:spMkLst>
            <pc:docMk/>
            <pc:sldMk cId="2249031310" sldId="351"/>
            <ac:spMk id="4" creationId="{5AC76B71-3E57-E2F3-291A-39B418022AD7}"/>
          </ac:spMkLst>
        </pc:spChg>
      </pc:sldChg>
      <pc:sldChg chg="modSp">
        <pc:chgData name="Scott, Myles B." userId="S::scottm35@my.erau.edu::dd8bdf4c-45dd-492e-85c1-18259e362b68" providerId="AD" clId="Web-{FD7DCA80-DA20-F457-0FFD-996D2466331B}" dt="2023-12-07T19:18:22.526" v="19" actId="20577"/>
        <pc:sldMkLst>
          <pc:docMk/>
          <pc:sldMk cId="3908216529" sldId="360"/>
        </pc:sldMkLst>
        <pc:spChg chg="mod">
          <ac:chgData name="Scott, Myles B." userId="S::scottm35@my.erau.edu::dd8bdf4c-45dd-492e-85c1-18259e362b68" providerId="AD" clId="Web-{FD7DCA80-DA20-F457-0FFD-996D2466331B}" dt="2023-12-07T19:18:22.526" v="19" actId="20577"/>
          <ac:spMkLst>
            <pc:docMk/>
            <pc:sldMk cId="3908216529" sldId="360"/>
            <ac:spMk id="7" creationId="{57612510-7993-59B0-57DA-58B3E8940EC4}"/>
          </ac:spMkLst>
        </pc:spChg>
      </pc:sldChg>
      <pc:sldChg chg="modSp">
        <pc:chgData name="Scott, Myles B." userId="S::scottm35@my.erau.edu::dd8bdf4c-45dd-492e-85c1-18259e362b68" providerId="AD" clId="Web-{FD7DCA80-DA20-F457-0FFD-996D2466331B}" dt="2023-12-07T20:23:47.837" v="21" actId="20577"/>
        <pc:sldMkLst>
          <pc:docMk/>
          <pc:sldMk cId="3757814279" sldId="381"/>
        </pc:sldMkLst>
        <pc:spChg chg="mod">
          <ac:chgData name="Scott, Myles B." userId="S::scottm35@my.erau.edu::dd8bdf4c-45dd-492e-85c1-18259e362b68" providerId="AD" clId="Web-{FD7DCA80-DA20-F457-0FFD-996D2466331B}" dt="2023-12-07T20:23:47.837" v="21" actId="20577"/>
          <ac:spMkLst>
            <pc:docMk/>
            <pc:sldMk cId="3757814279" sldId="381"/>
            <ac:spMk id="6" creationId="{95E48F38-3195-2374-A61E-A7525921886D}"/>
          </ac:spMkLst>
        </pc:spChg>
      </pc:sldChg>
    </pc:docChg>
  </pc:docChgLst>
  <pc:docChgLst>
    <pc:chgData name="Buscher, Joshua M." userId="S::buscherj@my.erau.edu::e1a2a982-d3be-4800-a492-623a1a783758" providerId="AD" clId="Web-{1B76AEC6-E0CA-ED57-2843-15102140004D}"/>
    <pc:docChg chg="modSld">
      <pc:chgData name="Buscher, Joshua M." userId="S::buscherj@my.erau.edu::e1a2a982-d3be-4800-a492-623a1a783758" providerId="AD" clId="Web-{1B76AEC6-E0CA-ED57-2843-15102140004D}" dt="2023-12-07T18:38:41.042" v="7" actId="20577"/>
      <pc:docMkLst>
        <pc:docMk/>
      </pc:docMkLst>
      <pc:sldChg chg="modSp">
        <pc:chgData name="Buscher, Joshua M." userId="S::buscherj@my.erau.edu::e1a2a982-d3be-4800-a492-623a1a783758" providerId="AD" clId="Web-{1B76AEC6-E0CA-ED57-2843-15102140004D}" dt="2023-12-07T18:38:41.042" v="7" actId="20577"/>
        <pc:sldMkLst>
          <pc:docMk/>
          <pc:sldMk cId="3221940425" sldId="380"/>
        </pc:sldMkLst>
        <pc:spChg chg="mod">
          <ac:chgData name="Buscher, Joshua M." userId="S::buscherj@my.erau.edu::e1a2a982-d3be-4800-a492-623a1a783758" providerId="AD" clId="Web-{1B76AEC6-E0CA-ED57-2843-15102140004D}" dt="2023-12-07T18:38:41.042" v="7" actId="20577"/>
          <ac:spMkLst>
            <pc:docMk/>
            <pc:sldMk cId="3221940425" sldId="380"/>
            <ac:spMk id="2" creationId="{BB5CFB82-387F-3152-8262-0CEA8D26C28F}"/>
          </ac:spMkLst>
        </pc:spChg>
      </pc:sldChg>
    </pc:docChg>
  </pc:docChgLst>
  <pc:docChgLst>
    <pc:chgData name="Guest User" userId="S::urn:spo:anon#f2154b601120c4e31927d171ef2e33c4704adc55c58d8b66298922ab41df297e::" providerId="AD" clId="Web-{BB403E25-A3C2-AC50-8161-842E8F95A9F4}"/>
    <pc:docChg chg="modSld sldOrd">
      <pc:chgData name="Guest User" userId="S::urn:spo:anon#f2154b601120c4e31927d171ef2e33c4704adc55c58d8b66298922ab41df297e::" providerId="AD" clId="Web-{BB403E25-A3C2-AC50-8161-842E8F95A9F4}" dt="2023-12-07T20:04:01.769" v="204" actId="20577"/>
      <pc:docMkLst>
        <pc:docMk/>
      </pc:docMkLst>
      <pc:sldChg chg="modSp">
        <pc:chgData name="Guest User" userId="S::urn:spo:anon#f2154b601120c4e31927d171ef2e33c4704adc55c58d8b66298922ab41df297e::" providerId="AD" clId="Web-{BB403E25-A3C2-AC50-8161-842E8F95A9F4}" dt="2023-12-07T20:03:13.751" v="178" actId="20577"/>
        <pc:sldMkLst>
          <pc:docMk/>
          <pc:sldMk cId="2125518081" sldId="345"/>
        </pc:sldMkLst>
        <pc:spChg chg="mod">
          <ac:chgData name="Guest User" userId="S::urn:spo:anon#f2154b601120c4e31927d171ef2e33c4704adc55c58d8b66298922ab41df297e::" providerId="AD" clId="Web-{BB403E25-A3C2-AC50-8161-842E8F95A9F4}" dt="2023-12-07T19:22:18.325" v="3" actId="20577"/>
          <ac:spMkLst>
            <pc:docMk/>
            <pc:sldMk cId="2125518081" sldId="345"/>
            <ac:spMk id="2" creationId="{1A4D57C4-CC71-1F01-828C-BC1B630951E6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19:22:09.934" v="1" actId="20577"/>
          <ac:spMkLst>
            <pc:docMk/>
            <pc:sldMk cId="2125518081" sldId="345"/>
            <ac:spMk id="6" creationId="{77C30C06-F5F4-A3EF-AD52-774D27D2BA71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20:03:13.751" v="178" actId="20577"/>
          <ac:spMkLst>
            <pc:docMk/>
            <pc:sldMk cId="2125518081" sldId="345"/>
            <ac:spMk id="9" creationId="{3BAFB881-6CC7-24B6-4281-0CDDE35B263A}"/>
          </ac:spMkLst>
        </pc:spChg>
      </pc:sldChg>
      <pc:sldChg chg="modSp ord">
        <pc:chgData name="Guest User" userId="S::urn:spo:anon#f2154b601120c4e31927d171ef2e33c4704adc55c58d8b66298922ab41df297e::" providerId="AD" clId="Web-{BB403E25-A3C2-AC50-8161-842E8F95A9F4}" dt="2023-12-07T20:02:44.782" v="162" actId="20577"/>
        <pc:sldMkLst>
          <pc:docMk/>
          <pc:sldMk cId="3049025764" sldId="348"/>
        </pc:sldMkLst>
        <pc:spChg chg="mod">
          <ac:chgData name="Guest User" userId="S::urn:spo:anon#f2154b601120c4e31927d171ef2e33c4704adc55c58d8b66298922ab41df297e::" providerId="AD" clId="Web-{BB403E25-A3C2-AC50-8161-842E8F95A9F4}" dt="2023-12-07T20:02:44.782" v="162" actId="20577"/>
          <ac:spMkLst>
            <pc:docMk/>
            <pc:sldMk cId="3049025764" sldId="348"/>
            <ac:spMk id="8" creationId="{1551A61E-D0BA-E69D-4187-64D7E6E9DAD7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2:09.530" v="154" actId="20577"/>
        <pc:sldMkLst>
          <pc:docMk/>
          <pc:sldMk cId="79002458" sldId="350"/>
        </pc:sldMkLst>
        <pc:spChg chg="mod">
          <ac:chgData name="Guest User" userId="S::urn:spo:anon#f2154b601120c4e31927d171ef2e33c4704adc55c58d8b66298922ab41df297e::" providerId="AD" clId="Web-{BB403E25-A3C2-AC50-8161-842E8F95A9F4}" dt="2023-12-07T20:02:09.530" v="154" actId="20577"/>
          <ac:spMkLst>
            <pc:docMk/>
            <pc:sldMk cId="79002458" sldId="350"/>
            <ac:spMk id="6" creationId="{8CE2A5A3-7F4E-23A2-DAD7-C562FEDBBE76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2:24.984" v="156" actId="20577"/>
        <pc:sldMkLst>
          <pc:docMk/>
          <pc:sldMk cId="2249031310" sldId="351"/>
        </pc:sldMkLst>
        <pc:spChg chg="mod">
          <ac:chgData name="Guest User" userId="S::urn:spo:anon#f2154b601120c4e31927d171ef2e33c4704adc55c58d8b66298922ab41df297e::" providerId="AD" clId="Web-{BB403E25-A3C2-AC50-8161-842E8F95A9F4}" dt="2023-12-07T20:02:24.984" v="156" actId="20577"/>
          <ac:spMkLst>
            <pc:docMk/>
            <pc:sldMk cId="2249031310" sldId="351"/>
            <ac:spMk id="17" creationId="{51D17EAA-BAAD-6B17-CF45-131271883A11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2:34.750" v="159" actId="20577"/>
        <pc:sldMkLst>
          <pc:docMk/>
          <pc:sldMk cId="3984182267" sldId="352"/>
        </pc:sldMkLst>
        <pc:spChg chg="mod">
          <ac:chgData name="Guest User" userId="S::urn:spo:anon#f2154b601120c4e31927d171ef2e33c4704adc55c58d8b66298922ab41df297e::" providerId="AD" clId="Web-{BB403E25-A3C2-AC50-8161-842E8F95A9F4}" dt="2023-12-07T19:28:34.010" v="5" actId="1076"/>
          <ac:spMkLst>
            <pc:docMk/>
            <pc:sldMk cId="3984182267" sldId="352"/>
            <ac:spMk id="2" creationId="{E7D2945C-94BA-AC11-295D-E4CACAC7E5FA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20:02:34.750" v="159" actId="20577"/>
          <ac:spMkLst>
            <pc:docMk/>
            <pc:sldMk cId="3984182267" sldId="352"/>
            <ac:spMk id="10" creationId="{DD2A3633-9718-8A40-B15C-581BB873165D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19:33:22.488" v="19" actId="20577"/>
          <ac:spMkLst>
            <pc:docMk/>
            <pc:sldMk cId="3984182267" sldId="352"/>
            <ac:spMk id="30" creationId="{A63CC359-8A44-9313-ADA5-3E961D2CC84F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33.846" v="190" actId="20577"/>
        <pc:sldMkLst>
          <pc:docMk/>
          <pc:sldMk cId="62285033" sldId="354"/>
        </pc:sldMkLst>
        <pc:spChg chg="mod">
          <ac:chgData name="Guest User" userId="S::urn:spo:anon#f2154b601120c4e31927d171ef2e33c4704adc55c58d8b66298922ab41df297e::" providerId="AD" clId="Web-{BB403E25-A3C2-AC50-8161-842E8F95A9F4}" dt="2023-12-07T20:03:33.846" v="190" actId="20577"/>
          <ac:spMkLst>
            <pc:docMk/>
            <pc:sldMk cId="62285033" sldId="354"/>
            <ac:spMk id="4" creationId="{524BC057-FC2C-B1F9-946E-A9D4F671A8F8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04.892" v="173" actId="20577"/>
        <pc:sldMkLst>
          <pc:docMk/>
          <pc:sldMk cId="4173629327" sldId="355"/>
        </pc:sldMkLst>
        <pc:spChg chg="mod">
          <ac:chgData name="Guest User" userId="S::urn:spo:anon#f2154b601120c4e31927d171ef2e33c4704adc55c58d8b66298922ab41df297e::" providerId="AD" clId="Web-{BB403E25-A3C2-AC50-8161-842E8F95A9F4}" dt="2023-12-07T20:02:56.469" v="170" actId="20577"/>
          <ac:spMkLst>
            <pc:docMk/>
            <pc:sldMk cId="4173629327" sldId="355"/>
            <ac:spMk id="5" creationId="{BBD87F7D-7F9E-A081-5E04-6307760AB6B1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20:03:04.892" v="173" actId="20577"/>
          <ac:spMkLst>
            <pc:docMk/>
            <pc:sldMk cId="4173629327" sldId="355"/>
            <ac:spMk id="7" creationId="{8BF19AFD-6D90-87F7-D24C-ED2002980A54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53.534" v="201" actId="20577"/>
        <pc:sldMkLst>
          <pc:docMk/>
          <pc:sldMk cId="807919081" sldId="356"/>
        </pc:sldMkLst>
        <pc:spChg chg="mod">
          <ac:chgData name="Guest User" userId="S::urn:spo:anon#f2154b601120c4e31927d171ef2e33c4704adc55c58d8b66298922ab41df297e::" providerId="AD" clId="Web-{BB403E25-A3C2-AC50-8161-842E8F95A9F4}" dt="2023-12-07T20:03:53.534" v="201" actId="20577"/>
          <ac:spMkLst>
            <pc:docMk/>
            <pc:sldMk cId="807919081" sldId="356"/>
            <ac:spMk id="4" creationId="{8961DF59-057D-406E-47D4-5C060EFF558D}"/>
          </ac:spMkLst>
        </pc:spChg>
      </pc:sldChg>
      <pc:sldChg chg="modSp ord">
        <pc:chgData name="Guest User" userId="S::urn:spo:anon#f2154b601120c4e31927d171ef2e33c4704adc55c58d8b66298922ab41df297e::" providerId="AD" clId="Web-{BB403E25-A3C2-AC50-8161-842E8F95A9F4}" dt="2023-12-07T20:03:08.157" v="175" actId="20577"/>
        <pc:sldMkLst>
          <pc:docMk/>
          <pc:sldMk cId="3364735176" sldId="357"/>
        </pc:sldMkLst>
        <pc:spChg chg="mod">
          <ac:chgData name="Guest User" userId="S::urn:spo:anon#f2154b601120c4e31927d171ef2e33c4704adc55c58d8b66298922ab41df297e::" providerId="AD" clId="Web-{BB403E25-A3C2-AC50-8161-842E8F95A9F4}" dt="2023-12-07T19:31:32.391" v="15" actId="1076"/>
          <ac:spMkLst>
            <pc:docMk/>
            <pc:sldMk cId="3364735176" sldId="357"/>
            <ac:spMk id="2" creationId="{E612C46D-FB2C-B51E-4DE6-F5E940727247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20:03:08.157" v="175" actId="20577"/>
          <ac:spMkLst>
            <pc:docMk/>
            <pc:sldMk cId="3364735176" sldId="357"/>
            <ac:spMk id="5" creationId="{4BA256AD-3A2E-866C-C51D-C7564E8C3437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19:42:16.912" v="57" actId="20577"/>
          <ac:spMkLst>
            <pc:docMk/>
            <pc:sldMk cId="3364735176" sldId="357"/>
            <ac:spMk id="9" creationId="{464ADEF1-D51F-D360-F871-24E1BAF82063}"/>
          </ac:spMkLst>
        </pc:spChg>
      </pc:sldChg>
      <pc:sldChg chg="modSp ord">
        <pc:chgData name="Guest User" userId="S::urn:spo:anon#f2154b601120c4e31927d171ef2e33c4704adc55c58d8b66298922ab41df297e::" providerId="AD" clId="Web-{BB403E25-A3C2-AC50-8161-842E8F95A9F4}" dt="2023-12-07T20:02:48.219" v="164" actId="20577"/>
        <pc:sldMkLst>
          <pc:docMk/>
          <pc:sldMk cId="2132383811" sldId="358"/>
        </pc:sldMkLst>
        <pc:spChg chg="mod">
          <ac:chgData name="Guest User" userId="S::urn:spo:anon#f2154b601120c4e31927d171ef2e33c4704adc55c58d8b66298922ab41df297e::" providerId="AD" clId="Web-{BB403E25-A3C2-AC50-8161-842E8F95A9F4}" dt="2023-12-07T20:02:48.219" v="164" actId="20577"/>
          <ac:spMkLst>
            <pc:docMk/>
            <pc:sldMk cId="2132383811" sldId="358"/>
            <ac:spMk id="7" creationId="{0ABB3229-9824-9A67-7FAE-1CDAB6CD476F}"/>
          </ac:spMkLst>
        </pc:spChg>
      </pc:sldChg>
      <pc:sldChg chg="modSp ord">
        <pc:chgData name="Guest User" userId="S::urn:spo:anon#f2154b601120c4e31927d171ef2e33c4704adc55c58d8b66298922ab41df297e::" providerId="AD" clId="Web-{BB403E25-A3C2-AC50-8161-842E8F95A9F4}" dt="2023-12-07T20:02:51.141" v="165" actId="20577"/>
        <pc:sldMkLst>
          <pc:docMk/>
          <pc:sldMk cId="2374021662" sldId="359"/>
        </pc:sldMkLst>
        <pc:spChg chg="mod">
          <ac:chgData name="Guest User" userId="S::urn:spo:anon#f2154b601120c4e31927d171ef2e33c4704adc55c58d8b66298922ab41df297e::" providerId="AD" clId="Web-{BB403E25-A3C2-AC50-8161-842E8F95A9F4}" dt="2023-12-07T20:02:51.141" v="165" actId="20577"/>
          <ac:spMkLst>
            <pc:docMk/>
            <pc:sldMk cId="2374021662" sldId="359"/>
            <ac:spMk id="7" creationId="{5DDE677B-25B4-0F9C-DFD1-AFB88011068C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11.095" v="177" actId="20577"/>
        <pc:sldMkLst>
          <pc:docMk/>
          <pc:sldMk cId="3908216529" sldId="360"/>
        </pc:sldMkLst>
        <pc:spChg chg="mod">
          <ac:chgData name="Guest User" userId="S::urn:spo:anon#f2154b601120c4e31927d171ef2e33c4704adc55c58d8b66298922ab41df297e::" providerId="AD" clId="Web-{BB403E25-A3C2-AC50-8161-842E8F95A9F4}" dt="2023-12-07T20:03:11.095" v="177" actId="20577"/>
          <ac:spMkLst>
            <pc:docMk/>
            <pc:sldMk cId="3908216529" sldId="360"/>
            <ac:spMk id="5" creationId="{C9B7821E-CD5F-A055-FD34-84EFC09F0147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2:37.750" v="161" actId="20577"/>
        <pc:sldMkLst>
          <pc:docMk/>
          <pc:sldMk cId="2675358427" sldId="361"/>
        </pc:sldMkLst>
        <pc:spChg chg="mod">
          <ac:chgData name="Guest User" userId="S::urn:spo:anon#f2154b601120c4e31927d171ef2e33c4704adc55c58d8b66298922ab41df297e::" providerId="AD" clId="Web-{BB403E25-A3C2-AC50-8161-842E8F95A9F4}" dt="2023-12-07T20:02:37.750" v="161" actId="20577"/>
          <ac:spMkLst>
            <pc:docMk/>
            <pc:sldMk cId="2675358427" sldId="361"/>
            <ac:spMk id="5" creationId="{32D237A9-94FC-66E0-AFD9-43AAEE8FC442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18.126" v="179" actId="20577"/>
        <pc:sldMkLst>
          <pc:docMk/>
          <pc:sldMk cId="3733125227" sldId="362"/>
        </pc:sldMkLst>
        <pc:spChg chg="mod">
          <ac:chgData name="Guest User" userId="S::urn:spo:anon#f2154b601120c4e31927d171ef2e33c4704adc55c58d8b66298922ab41df297e::" providerId="AD" clId="Web-{BB403E25-A3C2-AC50-8161-842E8F95A9F4}" dt="2023-12-07T20:03:18.126" v="179" actId="20577"/>
          <ac:spMkLst>
            <pc:docMk/>
            <pc:sldMk cId="3733125227" sldId="362"/>
            <ac:spMk id="9" creationId="{3BAFB881-6CC7-24B6-4281-0CDDE35B263A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29.627" v="187" actId="20577"/>
        <pc:sldMkLst>
          <pc:docMk/>
          <pc:sldMk cId="396083559" sldId="364"/>
        </pc:sldMkLst>
        <pc:spChg chg="mod">
          <ac:chgData name="Guest User" userId="S::urn:spo:anon#f2154b601120c4e31927d171ef2e33c4704adc55c58d8b66298922ab41df297e::" providerId="AD" clId="Web-{BB403E25-A3C2-AC50-8161-842E8F95A9F4}" dt="2023-12-07T20:03:29.627" v="187" actId="20577"/>
          <ac:spMkLst>
            <pc:docMk/>
            <pc:sldMk cId="396083559" sldId="364"/>
            <ac:spMk id="9" creationId="{3BAFB881-6CC7-24B6-4281-0CDDE35B263A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22.486" v="181" actId="20577"/>
        <pc:sldMkLst>
          <pc:docMk/>
          <pc:sldMk cId="3209837314" sldId="365"/>
        </pc:sldMkLst>
        <pc:spChg chg="mod">
          <ac:chgData name="Guest User" userId="S::urn:spo:anon#f2154b601120c4e31927d171ef2e33c4704adc55c58d8b66298922ab41df297e::" providerId="AD" clId="Web-{BB403E25-A3C2-AC50-8161-842E8F95A9F4}" dt="2023-12-07T20:03:22.486" v="181" actId="20577"/>
          <ac:spMkLst>
            <pc:docMk/>
            <pc:sldMk cId="3209837314" sldId="365"/>
            <ac:spMk id="9" creationId="{3BAFB881-6CC7-24B6-4281-0CDDE35B263A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35.627" v="192" actId="20577"/>
        <pc:sldMkLst>
          <pc:docMk/>
          <pc:sldMk cId="1074065858" sldId="367"/>
        </pc:sldMkLst>
        <pc:spChg chg="mod">
          <ac:chgData name="Guest User" userId="S::urn:spo:anon#f2154b601120c4e31927d171ef2e33c4704adc55c58d8b66298922ab41df297e::" providerId="AD" clId="Web-{BB403E25-A3C2-AC50-8161-842E8F95A9F4}" dt="2023-12-07T20:03:35.627" v="192" actId="20577"/>
          <ac:spMkLst>
            <pc:docMk/>
            <pc:sldMk cId="1074065858" sldId="367"/>
            <ac:spMk id="4" creationId="{F2423EF2-BDF8-24C4-FF02-49D3ECC420D3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4:01.769" v="204" actId="20577"/>
        <pc:sldMkLst>
          <pc:docMk/>
          <pc:sldMk cId="1471204660" sldId="369"/>
        </pc:sldMkLst>
        <pc:spChg chg="mod">
          <ac:chgData name="Guest User" userId="S::urn:spo:anon#f2154b601120c4e31927d171ef2e33c4704adc55c58d8b66298922ab41df297e::" providerId="AD" clId="Web-{BB403E25-A3C2-AC50-8161-842E8F95A9F4}" dt="2023-12-07T20:04:01.769" v="204" actId="20577"/>
          <ac:spMkLst>
            <pc:docMk/>
            <pc:sldMk cId="1471204660" sldId="369"/>
            <ac:spMk id="7" creationId="{5DDE677B-25B4-0F9C-DFD1-AFB88011068C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38.580" v="193" actId="20577"/>
        <pc:sldMkLst>
          <pc:docMk/>
          <pc:sldMk cId="2879225107" sldId="370"/>
        </pc:sldMkLst>
        <pc:spChg chg="mod">
          <ac:chgData name="Guest User" userId="S::urn:spo:anon#f2154b601120c4e31927d171ef2e33c4704adc55c58d8b66298922ab41df297e::" providerId="AD" clId="Web-{BB403E25-A3C2-AC50-8161-842E8F95A9F4}" dt="2023-12-07T20:03:38.580" v="193" actId="20577"/>
          <ac:spMkLst>
            <pc:docMk/>
            <pc:sldMk cId="2879225107" sldId="370"/>
            <ac:spMk id="4" creationId="{A842D57B-D976-EC9E-CDCB-52FACE2CC434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42.877" v="195" actId="20577"/>
        <pc:sldMkLst>
          <pc:docMk/>
          <pc:sldMk cId="3769627161" sldId="371"/>
        </pc:sldMkLst>
        <pc:spChg chg="mod">
          <ac:chgData name="Guest User" userId="S::urn:spo:anon#f2154b601120c4e31927d171ef2e33c4704adc55c58d8b66298922ab41df297e::" providerId="AD" clId="Web-{BB403E25-A3C2-AC50-8161-842E8F95A9F4}" dt="2023-12-07T20:03:42.877" v="195" actId="20577"/>
          <ac:spMkLst>
            <pc:docMk/>
            <pc:sldMk cId="3769627161" sldId="371"/>
            <ac:spMk id="4" creationId="{DD1A9A84-4001-5D94-2983-DE7DCA3F1994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46.549" v="197" actId="20577"/>
        <pc:sldMkLst>
          <pc:docMk/>
          <pc:sldMk cId="436639323" sldId="375"/>
        </pc:sldMkLst>
        <pc:spChg chg="mod">
          <ac:chgData name="Guest User" userId="S::urn:spo:anon#f2154b601120c4e31927d171ef2e33c4704adc55c58d8b66298922ab41df297e::" providerId="AD" clId="Web-{BB403E25-A3C2-AC50-8161-842E8F95A9F4}" dt="2023-12-07T20:03:46.549" v="197" actId="20577"/>
          <ac:spMkLst>
            <pc:docMk/>
            <pc:sldMk cId="436639323" sldId="375"/>
            <ac:spMk id="7" creationId="{5D9DE9B5-EB03-AB69-2F64-226FAB957481}"/>
          </ac:spMkLst>
        </pc:spChg>
      </pc:sldChg>
      <pc:sldChg chg="addSp modSp">
        <pc:chgData name="Guest User" userId="S::urn:spo:anon#f2154b601120c4e31927d171ef2e33c4704adc55c58d8b66298922ab41df297e::" providerId="AD" clId="Web-{BB403E25-A3C2-AC50-8161-842E8F95A9F4}" dt="2023-12-07T20:03:49.127" v="199" actId="20577"/>
        <pc:sldMkLst>
          <pc:docMk/>
          <pc:sldMk cId="3580852374" sldId="377"/>
        </pc:sldMkLst>
        <pc:spChg chg="mod">
          <ac:chgData name="Guest User" userId="S::urn:spo:anon#f2154b601120c4e31927d171ef2e33c4704adc55c58d8b66298922ab41df297e::" providerId="AD" clId="Web-{BB403E25-A3C2-AC50-8161-842E8F95A9F4}" dt="2023-12-07T20:03:49.127" v="199" actId="20577"/>
          <ac:spMkLst>
            <pc:docMk/>
            <pc:sldMk cId="3580852374" sldId="377"/>
            <ac:spMk id="4" creationId="{92DBDD73-FA99-1273-9733-A5C9EA01278E}"/>
          </ac:spMkLst>
        </pc:spChg>
        <pc:picChg chg="add ord">
          <ac:chgData name="Guest User" userId="S::urn:spo:anon#f2154b601120c4e31927d171ef2e33c4704adc55c58d8b66298922ab41df297e::" providerId="AD" clId="Web-{BB403E25-A3C2-AC50-8161-842E8F95A9F4}" dt="2023-12-07T20:01:49.702" v="140"/>
          <ac:picMkLst>
            <pc:docMk/>
            <pc:sldMk cId="3580852374" sldId="377"/>
            <ac:picMk id="7" creationId="{2D9FEFC9-1E7A-853F-7D79-A4EBA369A92F}"/>
          </ac:picMkLst>
        </pc:picChg>
      </pc:sldChg>
      <pc:sldChg chg="modSp">
        <pc:chgData name="Guest User" userId="S::urn:spo:anon#f2154b601120c4e31927d171ef2e33c4704adc55c58d8b66298922ab41df297e::" providerId="AD" clId="Web-{BB403E25-A3C2-AC50-8161-842E8F95A9F4}" dt="2023-12-07T20:03:25.892" v="184" actId="20577"/>
        <pc:sldMkLst>
          <pc:docMk/>
          <pc:sldMk cId="3491775957" sldId="379"/>
        </pc:sldMkLst>
        <pc:spChg chg="mod">
          <ac:chgData name="Guest User" userId="S::urn:spo:anon#f2154b601120c4e31927d171ef2e33c4704adc55c58d8b66298922ab41df297e::" providerId="AD" clId="Web-{BB403E25-A3C2-AC50-8161-842E8F95A9F4}" dt="2023-12-07T20:03:25.892" v="184" actId="20577"/>
          <ac:spMkLst>
            <pc:docMk/>
            <pc:sldMk cId="3491775957" sldId="379"/>
            <ac:spMk id="9" creationId="{3BAFB881-6CC7-24B6-4281-0CDDE35B263A}"/>
          </ac:spMkLst>
        </pc:spChg>
      </pc:sldChg>
      <pc:sldChg chg="modSp">
        <pc:chgData name="Guest User" userId="S::urn:spo:anon#f2154b601120c4e31927d171ef2e33c4704adc55c58d8b66298922ab41df297e::" providerId="AD" clId="Web-{BB403E25-A3C2-AC50-8161-842E8F95A9F4}" dt="2023-12-07T20:03:57.425" v="202" actId="20577"/>
        <pc:sldMkLst>
          <pc:docMk/>
          <pc:sldMk cId="3757814279" sldId="381"/>
        </pc:sldMkLst>
        <pc:spChg chg="mod">
          <ac:chgData name="Guest User" userId="S::urn:spo:anon#f2154b601120c4e31927d171ef2e33c4704adc55c58d8b66298922ab41df297e::" providerId="AD" clId="Web-{BB403E25-A3C2-AC50-8161-842E8F95A9F4}" dt="2023-12-07T20:03:57.425" v="202" actId="20577"/>
          <ac:spMkLst>
            <pc:docMk/>
            <pc:sldMk cId="3757814279" sldId="381"/>
            <ac:spMk id="4" creationId="{8961DF59-057D-406E-47D4-5C060EFF558D}"/>
          </ac:spMkLst>
        </pc:spChg>
        <pc:spChg chg="mod">
          <ac:chgData name="Guest User" userId="S::urn:spo:anon#f2154b601120c4e31927d171ef2e33c4704adc55c58d8b66298922ab41df297e::" providerId="AD" clId="Web-{BB403E25-A3C2-AC50-8161-842E8F95A9F4}" dt="2023-12-07T19:57:59.897" v="61" actId="1076"/>
          <ac:spMkLst>
            <pc:docMk/>
            <pc:sldMk cId="3757814279" sldId="381"/>
            <ac:spMk id="6" creationId="{95E48F38-3195-2374-A61E-A7525921886D}"/>
          </ac:spMkLst>
        </pc:spChg>
      </pc:sldChg>
    </pc:docChg>
  </pc:docChgLst>
  <pc:docChgLst>
    <pc:chgData name="Buscher, Joshua M." userId="S::buscherj@my.erau.edu::e1a2a982-d3be-4800-a492-623a1a783758" providerId="AD" clId="Web-{1E3E2E04-499E-CA32-04EB-895F779078C0}"/>
    <pc:docChg chg="modSld">
      <pc:chgData name="Buscher, Joshua M." userId="S::buscherj@my.erau.edu::e1a2a982-d3be-4800-a492-623a1a783758" providerId="AD" clId="Web-{1E3E2E04-499E-CA32-04EB-895F779078C0}" dt="2023-12-07T15:19:15.548" v="6" actId="20577"/>
      <pc:docMkLst>
        <pc:docMk/>
      </pc:docMkLst>
      <pc:sldChg chg="modSp">
        <pc:chgData name="Buscher, Joshua M." userId="S::buscherj@my.erau.edu::e1a2a982-d3be-4800-a492-623a1a783758" providerId="AD" clId="Web-{1E3E2E04-499E-CA32-04EB-895F779078C0}" dt="2023-12-07T15:19:15.548" v="6" actId="20577"/>
        <pc:sldMkLst>
          <pc:docMk/>
          <pc:sldMk cId="3227440633" sldId="353"/>
        </pc:sldMkLst>
        <pc:spChg chg="mod">
          <ac:chgData name="Buscher, Joshua M." userId="S::buscherj@my.erau.edu::e1a2a982-d3be-4800-a492-623a1a783758" providerId="AD" clId="Web-{1E3E2E04-499E-CA32-04EB-895F779078C0}" dt="2023-12-07T15:19:15.548" v="6" actId="20577"/>
          <ac:spMkLst>
            <pc:docMk/>
            <pc:sldMk cId="3227440633" sldId="353"/>
            <ac:spMk id="5" creationId="{8D99B8E1-044C-B1DF-0949-80D67925F556}"/>
          </ac:spMkLst>
        </pc:spChg>
      </pc:sldChg>
    </pc:docChg>
  </pc:docChgLst>
  <pc:docChgLst>
    <pc:chgData name="Hall, Caleb A." userId="S::hallc34@my.erau.edu::7fab22d7-8936-4209-846a-ace3201065e7" providerId="AD" clId="Web-{A6165DFE-B55C-4F05-70EA-9EAB8EBA6DC7}"/>
    <pc:docChg chg="addSld delSld modSld sldOrd">
      <pc:chgData name="Hall, Caleb A." userId="S::hallc34@my.erau.edu::7fab22d7-8936-4209-846a-ace3201065e7" providerId="AD" clId="Web-{A6165DFE-B55C-4F05-70EA-9EAB8EBA6DC7}" dt="2023-12-07T17:48:52.391" v="519" actId="20577"/>
      <pc:docMkLst>
        <pc:docMk/>
      </pc:docMkLst>
      <pc:sldChg chg="modSp">
        <pc:chgData name="Hall, Caleb A." userId="S::hallc34@my.erau.edu::7fab22d7-8936-4209-846a-ace3201065e7" providerId="AD" clId="Web-{A6165DFE-B55C-4F05-70EA-9EAB8EBA6DC7}" dt="2023-12-07T17:30:38.518" v="120" actId="20577"/>
        <pc:sldMkLst>
          <pc:docMk/>
          <pc:sldMk cId="2249031310" sldId="351"/>
        </pc:sldMkLst>
        <pc:spChg chg="mod">
          <ac:chgData name="Hall, Caleb A." userId="S::hallc34@my.erau.edu::7fab22d7-8936-4209-846a-ace3201065e7" providerId="AD" clId="Web-{A6165DFE-B55C-4F05-70EA-9EAB8EBA6DC7}" dt="2023-12-07T17:30:38.518" v="120" actId="20577"/>
          <ac:spMkLst>
            <pc:docMk/>
            <pc:sldMk cId="2249031310" sldId="351"/>
            <ac:spMk id="4" creationId="{5AC76B71-3E57-E2F3-291A-39B418022AD7}"/>
          </ac:spMkLst>
        </pc:spChg>
      </pc:sldChg>
      <pc:sldChg chg="modSp">
        <pc:chgData name="Hall, Caleb A." userId="S::hallc34@my.erau.edu::7fab22d7-8936-4209-846a-ace3201065e7" providerId="AD" clId="Web-{A6165DFE-B55C-4F05-70EA-9EAB8EBA6DC7}" dt="2023-12-07T17:48:52.391" v="519" actId="20577"/>
        <pc:sldMkLst>
          <pc:docMk/>
          <pc:sldMk cId="3227440633" sldId="353"/>
        </pc:sldMkLst>
        <pc:spChg chg="mod">
          <ac:chgData name="Hall, Caleb A." userId="S::hallc34@my.erau.edu::7fab22d7-8936-4209-846a-ace3201065e7" providerId="AD" clId="Web-{A6165DFE-B55C-4F05-70EA-9EAB8EBA6DC7}" dt="2023-12-07T17:48:52.391" v="519" actId="20577"/>
          <ac:spMkLst>
            <pc:docMk/>
            <pc:sldMk cId="3227440633" sldId="353"/>
            <ac:spMk id="6" creationId="{65568B5F-6318-65E2-CEDA-18DE9E9733EF}"/>
          </ac:spMkLst>
        </pc:spChg>
      </pc:sldChg>
      <pc:sldChg chg="addSp delSp modSp">
        <pc:chgData name="Hall, Caleb A." userId="S::hallc34@my.erau.edu::7fab22d7-8936-4209-846a-ace3201065e7" providerId="AD" clId="Web-{A6165DFE-B55C-4F05-70EA-9EAB8EBA6DC7}" dt="2023-12-07T17:24:14.039" v="0"/>
        <pc:sldMkLst>
          <pc:docMk/>
          <pc:sldMk cId="62285033" sldId="354"/>
        </pc:sldMkLst>
        <pc:spChg chg="del">
          <ac:chgData name="Hall, Caleb A." userId="S::hallc34@my.erau.edu::7fab22d7-8936-4209-846a-ace3201065e7" providerId="AD" clId="Web-{A6165DFE-B55C-4F05-70EA-9EAB8EBA6DC7}" dt="2023-12-07T17:24:14.039" v="0"/>
          <ac:spMkLst>
            <pc:docMk/>
            <pc:sldMk cId="62285033" sldId="354"/>
            <ac:spMk id="3" creationId="{D8B65219-E465-0FE7-F560-69EA3DB7CEA2}"/>
          </ac:spMkLst>
        </pc:spChg>
        <pc:spChg chg="add mod">
          <ac:chgData name="Hall, Caleb A." userId="S::hallc34@my.erau.edu::7fab22d7-8936-4209-846a-ace3201065e7" providerId="AD" clId="Web-{A6165DFE-B55C-4F05-70EA-9EAB8EBA6DC7}" dt="2023-12-07T17:24:14.039" v="0"/>
          <ac:spMkLst>
            <pc:docMk/>
            <pc:sldMk cId="62285033" sldId="354"/>
            <ac:spMk id="6" creationId="{B63C1704-A58C-6F4B-FE6A-70DD8D67404B}"/>
          </ac:spMkLst>
        </pc:spChg>
      </pc:sldChg>
      <pc:sldChg chg="addSp delSp modSp new add del ord">
        <pc:chgData name="Hall, Caleb A." userId="S::hallc34@my.erau.edu::7fab22d7-8936-4209-846a-ace3201065e7" providerId="AD" clId="Web-{A6165DFE-B55C-4F05-70EA-9EAB8EBA6DC7}" dt="2023-12-07T17:28:32.405" v="60"/>
        <pc:sldMkLst>
          <pc:docMk/>
          <pc:sldMk cId="1552285325" sldId="366"/>
        </pc:sldMkLst>
        <pc:spChg chg="del">
          <ac:chgData name="Hall, Caleb A." userId="S::hallc34@my.erau.edu::7fab22d7-8936-4209-846a-ace3201065e7" providerId="AD" clId="Web-{A6165DFE-B55C-4F05-70EA-9EAB8EBA6DC7}" dt="2023-12-07T17:24:52.977" v="8"/>
          <ac:spMkLst>
            <pc:docMk/>
            <pc:sldMk cId="1552285325" sldId="366"/>
            <ac:spMk id="3" creationId="{0104223D-6D4A-4F96-3C64-D9378C8716E2}"/>
          </ac:spMkLst>
        </pc:spChg>
        <pc:spChg chg="del">
          <ac:chgData name="Hall, Caleb A." userId="S::hallc34@my.erau.edu::7fab22d7-8936-4209-846a-ace3201065e7" providerId="AD" clId="Web-{A6165DFE-B55C-4F05-70EA-9EAB8EBA6DC7}" dt="2023-12-07T17:24:49.540" v="7"/>
          <ac:spMkLst>
            <pc:docMk/>
            <pc:sldMk cId="1552285325" sldId="366"/>
            <ac:spMk id="4" creationId="{D84F7CCA-AEAB-A135-3784-C8BE34A10833}"/>
          </ac:spMkLst>
        </pc:spChg>
        <pc:spChg chg="mod">
          <ac:chgData name="Hall, Caleb A." userId="S::hallc34@my.erau.edu::7fab22d7-8936-4209-846a-ace3201065e7" providerId="AD" clId="Web-{A6165DFE-B55C-4F05-70EA-9EAB8EBA6DC7}" dt="2023-12-07T17:28:25.217" v="59" actId="20577"/>
          <ac:spMkLst>
            <pc:docMk/>
            <pc:sldMk cId="1552285325" sldId="366"/>
            <ac:spMk id="5" creationId="{5C205700-CD51-4E84-DA3C-8D961CA6CD4C}"/>
          </ac:spMkLst>
        </pc:spChg>
        <pc:spChg chg="add mod">
          <ac:chgData name="Hall, Caleb A." userId="S::hallc34@my.erau.edu::7fab22d7-8936-4209-846a-ace3201065e7" providerId="AD" clId="Web-{A6165DFE-B55C-4F05-70EA-9EAB8EBA6DC7}" dt="2023-12-07T17:24:55.368" v="9"/>
          <ac:spMkLst>
            <pc:docMk/>
            <pc:sldMk cId="1552285325" sldId="366"/>
            <ac:spMk id="10" creationId="{00B3A4C0-D86F-B27D-3972-D93C2F9E0637}"/>
          </ac:spMkLst>
        </pc:spChg>
        <pc:picChg chg="add del mod ord">
          <ac:chgData name="Hall, Caleb A." userId="S::hallc34@my.erau.edu::7fab22d7-8936-4209-846a-ace3201065e7" providerId="AD" clId="Web-{A6165DFE-B55C-4F05-70EA-9EAB8EBA6DC7}" dt="2023-12-07T17:24:55.368" v="9"/>
          <ac:picMkLst>
            <pc:docMk/>
            <pc:sldMk cId="1552285325" sldId="366"/>
            <ac:picMk id="7" creationId="{5BDA21CE-789E-1F2A-E2F3-68711A126ADF}"/>
          </ac:picMkLst>
        </pc:picChg>
        <pc:picChg chg="add mod ord">
          <ac:chgData name="Hall, Caleb A." userId="S::hallc34@my.erau.edu::7fab22d7-8936-4209-846a-ace3201065e7" providerId="AD" clId="Web-{A6165DFE-B55C-4F05-70EA-9EAB8EBA6DC7}" dt="2023-12-07T17:26:14.105" v="11" actId="14100"/>
          <ac:picMkLst>
            <pc:docMk/>
            <pc:sldMk cId="1552285325" sldId="366"/>
            <ac:picMk id="8" creationId="{722B75A7-4CDE-73C2-E594-4A82F2B628F4}"/>
          </ac:picMkLst>
        </pc:picChg>
      </pc:sldChg>
      <pc:sldChg chg="new del">
        <pc:chgData name="Hall, Caleb A." userId="S::hallc34@my.erau.edu::7fab22d7-8936-4209-846a-ace3201065e7" providerId="AD" clId="Web-{A6165DFE-B55C-4F05-70EA-9EAB8EBA6DC7}" dt="2023-12-07T17:24:29.867" v="4"/>
        <pc:sldMkLst>
          <pc:docMk/>
          <pc:sldMk cId="2856994144" sldId="366"/>
        </pc:sldMkLst>
      </pc:sldChg>
      <pc:sldChg chg="new del">
        <pc:chgData name="Hall, Caleb A." userId="S::hallc34@my.erau.edu::7fab22d7-8936-4209-846a-ace3201065e7" providerId="AD" clId="Web-{A6165DFE-B55C-4F05-70EA-9EAB8EBA6DC7}" dt="2023-12-07T17:24:23.227" v="2"/>
        <pc:sldMkLst>
          <pc:docMk/>
          <pc:sldMk cId="4027463173" sldId="366"/>
        </pc:sldMkLst>
      </pc:sldChg>
      <pc:sldChg chg="addSp delSp modSp new">
        <pc:chgData name="Hall, Caleb A." userId="S::hallc34@my.erau.edu::7fab22d7-8936-4209-846a-ace3201065e7" providerId="AD" clId="Web-{A6165DFE-B55C-4F05-70EA-9EAB8EBA6DC7}" dt="2023-12-07T17:29:16.500" v="101" actId="20577"/>
        <pc:sldMkLst>
          <pc:docMk/>
          <pc:sldMk cId="1074065858" sldId="367"/>
        </pc:sldMkLst>
        <pc:spChg chg="del">
          <ac:chgData name="Hall, Caleb A." userId="S::hallc34@my.erau.edu::7fab22d7-8936-4209-846a-ace3201065e7" providerId="AD" clId="Web-{A6165DFE-B55C-4F05-70EA-9EAB8EBA6DC7}" dt="2023-12-07T17:26:37.386" v="13"/>
          <ac:spMkLst>
            <pc:docMk/>
            <pc:sldMk cId="1074065858" sldId="367"/>
            <ac:spMk id="2" creationId="{0CE99EB0-F1D6-11D5-0CF9-8031FF756AEC}"/>
          </ac:spMkLst>
        </pc:spChg>
        <pc:spChg chg="mod">
          <ac:chgData name="Hall, Caleb A." userId="S::hallc34@my.erau.edu::7fab22d7-8936-4209-846a-ace3201065e7" providerId="AD" clId="Web-{A6165DFE-B55C-4F05-70EA-9EAB8EBA6DC7}" dt="2023-12-07T17:29:16.500" v="101" actId="20577"/>
          <ac:spMkLst>
            <pc:docMk/>
            <pc:sldMk cId="1074065858" sldId="367"/>
            <ac:spMk id="3" creationId="{8B0EAA4A-A1D2-2EC8-27E9-D96D6023D94F}"/>
          </ac:spMkLst>
        </pc:spChg>
        <pc:spChg chg="mod">
          <ac:chgData name="Hall, Caleb A." userId="S::hallc34@my.erau.edu::7fab22d7-8936-4209-846a-ace3201065e7" providerId="AD" clId="Web-{A6165DFE-B55C-4F05-70EA-9EAB8EBA6DC7}" dt="2023-12-07T17:28:37.687" v="62" actId="20577"/>
          <ac:spMkLst>
            <pc:docMk/>
            <pc:sldMk cId="1074065858" sldId="367"/>
            <ac:spMk id="4" creationId="{F2423EF2-BDF8-24C4-FF02-49D3ECC420D3}"/>
          </ac:spMkLst>
        </pc:spChg>
        <pc:picChg chg="add mod ord">
          <ac:chgData name="Hall, Caleb A." userId="S::hallc34@my.erau.edu::7fab22d7-8936-4209-846a-ace3201065e7" providerId="AD" clId="Web-{A6165DFE-B55C-4F05-70EA-9EAB8EBA6DC7}" dt="2023-12-07T17:26:47.121" v="16" actId="1076"/>
          <ac:picMkLst>
            <pc:docMk/>
            <pc:sldMk cId="1074065858" sldId="367"/>
            <ac:picMk id="6" creationId="{294821EE-6B27-4EFD-5DEA-36E34291F02A}"/>
          </ac:picMkLst>
        </pc:picChg>
      </pc:sldChg>
      <pc:sldChg chg="addSp delSp modSp new">
        <pc:chgData name="Hall, Caleb A." userId="S::hallc34@my.erau.edu::7fab22d7-8936-4209-846a-ace3201065e7" providerId="AD" clId="Web-{A6165DFE-B55C-4F05-70EA-9EAB8EBA6DC7}" dt="2023-12-07T17:30:07.751" v="116" actId="20577"/>
        <pc:sldMkLst>
          <pc:docMk/>
          <pc:sldMk cId="2879225107" sldId="370"/>
        </pc:sldMkLst>
        <pc:spChg chg="del">
          <ac:chgData name="Hall, Caleb A." userId="S::hallc34@my.erau.edu::7fab22d7-8936-4209-846a-ace3201065e7" providerId="AD" clId="Web-{A6165DFE-B55C-4F05-70EA-9EAB8EBA6DC7}" dt="2023-12-07T17:29:31.454" v="110"/>
          <ac:spMkLst>
            <pc:docMk/>
            <pc:sldMk cId="2879225107" sldId="370"/>
            <ac:spMk id="2" creationId="{204F323D-56B9-2B7D-A14F-0C261F89F372}"/>
          </ac:spMkLst>
        </pc:spChg>
        <pc:spChg chg="mod">
          <ac:chgData name="Hall, Caleb A." userId="S::hallc34@my.erau.edu::7fab22d7-8936-4209-846a-ace3201065e7" providerId="AD" clId="Web-{A6165DFE-B55C-4F05-70EA-9EAB8EBA6DC7}" dt="2023-12-07T17:29:28.688" v="109" actId="20577"/>
          <ac:spMkLst>
            <pc:docMk/>
            <pc:sldMk cId="2879225107" sldId="370"/>
            <ac:spMk id="3" creationId="{051CF7C8-7348-C453-F489-57B82A3CEFD1}"/>
          </ac:spMkLst>
        </pc:spChg>
        <pc:spChg chg="mod">
          <ac:chgData name="Hall, Caleb A." userId="S::hallc34@my.erau.edu::7fab22d7-8936-4209-846a-ace3201065e7" providerId="AD" clId="Web-{A6165DFE-B55C-4F05-70EA-9EAB8EBA6DC7}" dt="2023-12-07T17:30:07.751" v="116" actId="20577"/>
          <ac:spMkLst>
            <pc:docMk/>
            <pc:sldMk cId="2879225107" sldId="370"/>
            <ac:spMk id="4" creationId="{A842D57B-D976-EC9E-CDCB-52FACE2CC434}"/>
          </ac:spMkLst>
        </pc:spChg>
        <pc:picChg chg="add mod ord">
          <ac:chgData name="Hall, Caleb A." userId="S::hallc34@my.erau.edu::7fab22d7-8936-4209-846a-ace3201065e7" providerId="AD" clId="Web-{A6165DFE-B55C-4F05-70EA-9EAB8EBA6DC7}" dt="2023-12-07T17:30:03.751" v="113" actId="1076"/>
          <ac:picMkLst>
            <pc:docMk/>
            <pc:sldMk cId="2879225107" sldId="370"/>
            <ac:picMk id="6" creationId="{809DE126-D112-8427-A4A1-131CFB96FB92}"/>
          </ac:picMkLst>
        </pc:picChg>
      </pc:sldChg>
      <pc:sldChg chg="addSp delSp modSp new">
        <pc:chgData name="Hall, Caleb A." userId="S::hallc34@my.erau.edu::7fab22d7-8936-4209-846a-ace3201065e7" providerId="AD" clId="Web-{A6165DFE-B55C-4F05-70EA-9EAB8EBA6DC7}" dt="2023-12-07T17:31:35.473" v="159" actId="20577"/>
        <pc:sldMkLst>
          <pc:docMk/>
          <pc:sldMk cId="3769627161" sldId="371"/>
        </pc:sldMkLst>
        <pc:spChg chg="del">
          <ac:chgData name="Hall, Caleb A." userId="S::hallc34@my.erau.edu::7fab22d7-8936-4209-846a-ace3201065e7" providerId="AD" clId="Web-{A6165DFE-B55C-4F05-70EA-9EAB8EBA6DC7}" dt="2023-12-07T17:31:19.175" v="148"/>
          <ac:spMkLst>
            <pc:docMk/>
            <pc:sldMk cId="3769627161" sldId="371"/>
            <ac:spMk id="2" creationId="{9C22C9A6-E798-DF2F-AB80-9727292D8E6A}"/>
          </ac:spMkLst>
        </pc:spChg>
        <pc:spChg chg="mod">
          <ac:chgData name="Hall, Caleb A." userId="S::hallc34@my.erau.edu::7fab22d7-8936-4209-846a-ace3201065e7" providerId="AD" clId="Web-{A6165DFE-B55C-4F05-70EA-9EAB8EBA6DC7}" dt="2023-12-07T17:31:12.144" v="147" actId="20577"/>
          <ac:spMkLst>
            <pc:docMk/>
            <pc:sldMk cId="3769627161" sldId="371"/>
            <ac:spMk id="3" creationId="{8C860ACC-0783-9B2F-4200-B0280F9B0C02}"/>
          </ac:spMkLst>
        </pc:spChg>
        <pc:spChg chg="mod">
          <ac:chgData name="Hall, Caleb A." userId="S::hallc34@my.erau.edu::7fab22d7-8936-4209-846a-ace3201065e7" providerId="AD" clId="Web-{A6165DFE-B55C-4F05-70EA-9EAB8EBA6DC7}" dt="2023-12-07T17:31:35.473" v="159" actId="20577"/>
          <ac:spMkLst>
            <pc:docMk/>
            <pc:sldMk cId="3769627161" sldId="371"/>
            <ac:spMk id="4" creationId="{DD1A9A84-4001-5D94-2983-DE7DCA3F1994}"/>
          </ac:spMkLst>
        </pc:spChg>
        <pc:picChg chg="add mod ord">
          <ac:chgData name="Hall, Caleb A." userId="S::hallc34@my.erau.edu::7fab22d7-8936-4209-846a-ace3201065e7" providerId="AD" clId="Web-{A6165DFE-B55C-4F05-70EA-9EAB8EBA6DC7}" dt="2023-12-07T17:31:28.113" v="150"/>
          <ac:picMkLst>
            <pc:docMk/>
            <pc:sldMk cId="3769627161" sldId="371"/>
            <ac:picMk id="6" creationId="{EB496EE4-F0C6-5A6C-F360-64D51002D822}"/>
          </ac:picMkLst>
        </pc:picChg>
      </pc:sldChg>
      <pc:sldChg chg="addSp delSp modSp new del">
        <pc:chgData name="Hall, Caleb A." userId="S::hallc34@my.erau.edu::7fab22d7-8936-4209-846a-ace3201065e7" providerId="AD" clId="Web-{A6165DFE-B55C-4F05-70EA-9EAB8EBA6DC7}" dt="2023-12-07T17:46:21.402" v="513"/>
        <pc:sldMkLst>
          <pc:docMk/>
          <pc:sldMk cId="789514034" sldId="372"/>
        </pc:sldMkLst>
        <pc:spChg chg="del">
          <ac:chgData name="Hall, Caleb A." userId="S::hallc34@my.erau.edu::7fab22d7-8936-4209-846a-ace3201065e7" providerId="AD" clId="Web-{A6165DFE-B55C-4F05-70EA-9EAB8EBA6DC7}" dt="2023-12-07T17:32:08.677" v="169"/>
          <ac:spMkLst>
            <pc:docMk/>
            <pc:sldMk cId="789514034" sldId="372"/>
            <ac:spMk id="2" creationId="{5D51B753-E0EA-BF93-588A-895DD51ECA6E}"/>
          </ac:spMkLst>
        </pc:spChg>
        <pc:spChg chg="mod">
          <ac:chgData name="Hall, Caleb A." userId="S::hallc34@my.erau.edu::7fab22d7-8936-4209-846a-ace3201065e7" providerId="AD" clId="Web-{A6165DFE-B55C-4F05-70EA-9EAB8EBA6DC7}" dt="2023-12-07T17:32:13.692" v="171" actId="20577"/>
          <ac:spMkLst>
            <pc:docMk/>
            <pc:sldMk cId="789514034" sldId="372"/>
            <ac:spMk id="3" creationId="{AA5BEAD9-3233-6DC2-A661-0FD7158A5E04}"/>
          </ac:spMkLst>
        </pc:spChg>
        <pc:spChg chg="mod">
          <ac:chgData name="Hall, Caleb A." userId="S::hallc34@my.erau.edu::7fab22d7-8936-4209-846a-ace3201065e7" providerId="AD" clId="Web-{A6165DFE-B55C-4F05-70EA-9EAB8EBA6DC7}" dt="2023-12-07T17:32:27.271" v="175" actId="20577"/>
          <ac:spMkLst>
            <pc:docMk/>
            <pc:sldMk cId="789514034" sldId="372"/>
            <ac:spMk id="4" creationId="{765873B6-5E66-BEDA-D384-9A34F91828BF}"/>
          </ac:spMkLst>
        </pc:spChg>
        <pc:picChg chg="add mod ord">
          <ac:chgData name="Hall, Caleb A." userId="S::hallc34@my.erau.edu::7fab22d7-8936-4209-846a-ace3201065e7" providerId="AD" clId="Web-{A6165DFE-B55C-4F05-70EA-9EAB8EBA6DC7}" dt="2023-12-07T17:32:22.177" v="174"/>
          <ac:picMkLst>
            <pc:docMk/>
            <pc:sldMk cId="789514034" sldId="372"/>
            <ac:picMk id="6" creationId="{32D1E6F5-0A3B-1B44-01CB-D24AE6F8DC8B}"/>
          </ac:picMkLst>
        </pc:picChg>
      </pc:sldChg>
      <pc:sldChg chg="addSp delSp modSp new del">
        <pc:chgData name="Hall, Caleb A." userId="S::hallc34@my.erau.edu::7fab22d7-8936-4209-846a-ace3201065e7" providerId="AD" clId="Web-{A6165DFE-B55C-4F05-70EA-9EAB8EBA6DC7}" dt="2023-12-07T17:46:30.887" v="515"/>
        <pc:sldMkLst>
          <pc:docMk/>
          <pc:sldMk cId="1279048606" sldId="373"/>
        </pc:sldMkLst>
        <pc:spChg chg="del">
          <ac:chgData name="Hall, Caleb A." userId="S::hallc34@my.erau.edu::7fab22d7-8936-4209-846a-ace3201065e7" providerId="AD" clId="Web-{A6165DFE-B55C-4F05-70EA-9EAB8EBA6DC7}" dt="2023-12-07T17:33:05.475" v="177"/>
          <ac:spMkLst>
            <pc:docMk/>
            <pc:sldMk cId="1279048606" sldId="373"/>
            <ac:spMk id="2" creationId="{771AB159-9584-CB06-5EDB-6D5DAB544075}"/>
          </ac:spMkLst>
        </pc:spChg>
        <pc:spChg chg="mod">
          <ac:chgData name="Hall, Caleb A." userId="S::hallc34@my.erau.edu::7fab22d7-8936-4209-846a-ace3201065e7" providerId="AD" clId="Web-{A6165DFE-B55C-4F05-70EA-9EAB8EBA6DC7}" dt="2023-12-07T17:39:33.267" v="459" actId="20577"/>
          <ac:spMkLst>
            <pc:docMk/>
            <pc:sldMk cId="1279048606" sldId="373"/>
            <ac:spMk id="3" creationId="{CCFD29BB-55B8-0BA3-CF71-B9C09CB13C9B}"/>
          </ac:spMkLst>
        </pc:spChg>
        <pc:spChg chg="mod">
          <ac:chgData name="Hall, Caleb A." userId="S::hallc34@my.erau.edu::7fab22d7-8936-4209-846a-ace3201065e7" providerId="AD" clId="Web-{A6165DFE-B55C-4F05-70EA-9EAB8EBA6DC7}" dt="2023-12-07T17:40:56.284" v="477" actId="20577"/>
          <ac:spMkLst>
            <pc:docMk/>
            <pc:sldMk cId="1279048606" sldId="373"/>
            <ac:spMk id="4" creationId="{0E907E2A-02AE-6BA7-0B95-2A9111ACEFE9}"/>
          </ac:spMkLst>
        </pc:spChg>
        <pc:picChg chg="add mod ord">
          <ac:chgData name="Hall, Caleb A." userId="S::hallc34@my.erau.edu::7fab22d7-8936-4209-846a-ace3201065e7" providerId="AD" clId="Web-{A6165DFE-B55C-4F05-70EA-9EAB8EBA6DC7}" dt="2023-12-07T17:33:14.335" v="180"/>
          <ac:picMkLst>
            <pc:docMk/>
            <pc:sldMk cId="1279048606" sldId="373"/>
            <ac:picMk id="6" creationId="{04DF3266-7D2A-3181-AD2D-0FC1B55CA21F}"/>
          </ac:picMkLst>
        </pc:picChg>
      </pc:sldChg>
      <pc:sldChg chg="modSp add del ord replId">
        <pc:chgData name="Hall, Caleb A." userId="S::hallc34@my.erau.edu::7fab22d7-8936-4209-846a-ace3201065e7" providerId="AD" clId="Web-{A6165DFE-B55C-4F05-70EA-9EAB8EBA6DC7}" dt="2023-12-07T17:39:22.141" v="444"/>
        <pc:sldMkLst>
          <pc:docMk/>
          <pc:sldMk cId="350623471" sldId="374"/>
        </pc:sldMkLst>
        <pc:spChg chg="mod">
          <ac:chgData name="Hall, Caleb A." userId="S::hallc34@my.erau.edu::7fab22d7-8936-4209-846a-ace3201065e7" providerId="AD" clId="Web-{A6165DFE-B55C-4F05-70EA-9EAB8EBA6DC7}" dt="2023-12-07T17:36:03.183" v="204" actId="20577"/>
          <ac:spMkLst>
            <pc:docMk/>
            <pc:sldMk cId="350623471" sldId="374"/>
            <ac:spMk id="2" creationId="{261FEC72-58E2-1B97-DDA6-628DFCBBA00A}"/>
          </ac:spMkLst>
        </pc:spChg>
        <pc:spChg chg="mod">
          <ac:chgData name="Hall, Caleb A." userId="S::hallc34@my.erau.edu::7fab22d7-8936-4209-846a-ace3201065e7" providerId="AD" clId="Web-{A6165DFE-B55C-4F05-70EA-9EAB8EBA6DC7}" dt="2023-12-07T17:38:06.889" v="334" actId="20577"/>
          <ac:spMkLst>
            <pc:docMk/>
            <pc:sldMk cId="350623471" sldId="374"/>
            <ac:spMk id="3" creationId="{8D1CE76A-8255-CCDE-9E27-EDF3F5B73F48}"/>
          </ac:spMkLst>
        </pc:spChg>
      </pc:sldChg>
      <pc:sldChg chg="modSp new">
        <pc:chgData name="Hall, Caleb A." userId="S::hallc34@my.erau.edu::7fab22d7-8936-4209-846a-ace3201065e7" providerId="AD" clId="Web-{A6165DFE-B55C-4F05-70EA-9EAB8EBA6DC7}" dt="2023-12-07T17:39:27.126" v="446" actId="20577"/>
        <pc:sldMkLst>
          <pc:docMk/>
          <pc:sldMk cId="436639323" sldId="375"/>
        </pc:sldMkLst>
        <pc:spChg chg="mod">
          <ac:chgData name="Hall, Caleb A." userId="S::hallc34@my.erau.edu::7fab22d7-8936-4209-846a-ace3201065e7" providerId="AD" clId="Web-{A6165DFE-B55C-4F05-70EA-9EAB8EBA6DC7}" dt="2023-12-07T17:39:17.594" v="443" actId="20577"/>
          <ac:spMkLst>
            <pc:docMk/>
            <pc:sldMk cId="436639323" sldId="375"/>
            <ac:spMk id="2" creationId="{6D1F3E8B-05CC-6811-6E22-25360DB0552E}"/>
          </ac:spMkLst>
        </pc:spChg>
        <pc:spChg chg="mod">
          <ac:chgData name="Hall, Caleb A." userId="S::hallc34@my.erau.edu::7fab22d7-8936-4209-846a-ace3201065e7" providerId="AD" clId="Web-{A6165DFE-B55C-4F05-70EA-9EAB8EBA6DC7}" dt="2023-12-07T17:38:30.062" v="337" actId="20577"/>
          <ac:spMkLst>
            <pc:docMk/>
            <pc:sldMk cId="436639323" sldId="375"/>
            <ac:spMk id="3" creationId="{36B42BCC-4BDE-974D-92D7-D3775D32DD88}"/>
          </ac:spMkLst>
        </pc:spChg>
        <pc:spChg chg="mod">
          <ac:chgData name="Hall, Caleb A." userId="S::hallc34@my.erau.edu::7fab22d7-8936-4209-846a-ace3201065e7" providerId="AD" clId="Web-{A6165DFE-B55C-4F05-70EA-9EAB8EBA6DC7}" dt="2023-12-07T17:38:32.874" v="342" actId="20577"/>
          <ac:spMkLst>
            <pc:docMk/>
            <pc:sldMk cId="436639323" sldId="375"/>
            <ac:spMk id="4" creationId="{D5B7A59E-C1F6-E47B-87AD-1A96771EC13C}"/>
          </ac:spMkLst>
        </pc:spChg>
        <pc:spChg chg="mod">
          <ac:chgData name="Hall, Caleb A." userId="S::hallc34@my.erau.edu::7fab22d7-8936-4209-846a-ace3201065e7" providerId="AD" clId="Web-{A6165DFE-B55C-4F05-70EA-9EAB8EBA6DC7}" dt="2023-12-07T17:38:59.297" v="382" actId="20577"/>
          <ac:spMkLst>
            <pc:docMk/>
            <pc:sldMk cId="436639323" sldId="375"/>
            <ac:spMk id="5" creationId="{FFB76EB5-54E9-1388-499A-E05F45C7CA9F}"/>
          </ac:spMkLst>
        </pc:spChg>
        <pc:spChg chg="mod">
          <ac:chgData name="Hall, Caleb A." userId="S::hallc34@my.erau.edu::7fab22d7-8936-4209-846a-ace3201065e7" providerId="AD" clId="Web-{A6165DFE-B55C-4F05-70EA-9EAB8EBA6DC7}" dt="2023-12-07T17:39:11.422" v="431" actId="20577"/>
          <ac:spMkLst>
            <pc:docMk/>
            <pc:sldMk cId="436639323" sldId="375"/>
            <ac:spMk id="6" creationId="{E5DC452D-FA16-03AC-838E-A5597CE19944}"/>
          </ac:spMkLst>
        </pc:spChg>
        <pc:spChg chg="mod">
          <ac:chgData name="Hall, Caleb A." userId="S::hallc34@my.erau.edu::7fab22d7-8936-4209-846a-ace3201065e7" providerId="AD" clId="Web-{A6165DFE-B55C-4F05-70EA-9EAB8EBA6DC7}" dt="2023-12-07T17:39:27.126" v="446" actId="20577"/>
          <ac:spMkLst>
            <pc:docMk/>
            <pc:sldMk cId="436639323" sldId="375"/>
            <ac:spMk id="7" creationId="{5D9DE9B5-EB03-AB69-2F64-226FAB957481}"/>
          </ac:spMkLst>
        </pc:spChg>
      </pc:sldChg>
      <pc:sldChg chg="addSp delSp modSp new del">
        <pc:chgData name="Hall, Caleb A." userId="S::hallc34@my.erau.edu::7fab22d7-8936-4209-846a-ace3201065e7" providerId="AD" clId="Web-{A6165DFE-B55C-4F05-70EA-9EAB8EBA6DC7}" dt="2023-12-07T17:46:27.965" v="514"/>
        <pc:sldMkLst>
          <pc:docMk/>
          <pc:sldMk cId="3414602113" sldId="376"/>
        </pc:sldMkLst>
        <pc:spChg chg="del">
          <ac:chgData name="Hall, Caleb A." userId="S::hallc34@my.erau.edu::7fab22d7-8936-4209-846a-ace3201065e7" providerId="AD" clId="Web-{A6165DFE-B55C-4F05-70EA-9EAB8EBA6DC7}" dt="2023-12-07T17:39:52.611" v="467"/>
          <ac:spMkLst>
            <pc:docMk/>
            <pc:sldMk cId="3414602113" sldId="376"/>
            <ac:spMk id="2" creationId="{EEE296EA-9FF3-DF3D-0002-CC7B2EBE2E8A}"/>
          </ac:spMkLst>
        </pc:spChg>
        <pc:spChg chg="mod">
          <ac:chgData name="Hall, Caleb A." userId="S::hallc34@my.erau.edu::7fab22d7-8936-4209-846a-ace3201065e7" providerId="AD" clId="Web-{A6165DFE-B55C-4F05-70EA-9EAB8EBA6DC7}" dt="2023-12-07T17:39:45.564" v="466" actId="20577"/>
          <ac:spMkLst>
            <pc:docMk/>
            <pc:sldMk cId="3414602113" sldId="376"/>
            <ac:spMk id="3" creationId="{70D8D6B0-9706-708A-BD66-3439EEB41F8F}"/>
          </ac:spMkLst>
        </pc:spChg>
        <pc:spChg chg="mod">
          <ac:chgData name="Hall, Caleb A." userId="S::hallc34@my.erau.edu::7fab22d7-8936-4209-846a-ace3201065e7" providerId="AD" clId="Web-{A6165DFE-B55C-4F05-70EA-9EAB8EBA6DC7}" dt="2023-12-07T17:40:41.018" v="471" actId="20577"/>
          <ac:spMkLst>
            <pc:docMk/>
            <pc:sldMk cId="3414602113" sldId="376"/>
            <ac:spMk id="4" creationId="{92DBDD73-FA99-1273-9733-A5C9EA01278E}"/>
          </ac:spMkLst>
        </pc:spChg>
        <pc:picChg chg="add mod ord modCrop">
          <ac:chgData name="Hall, Caleb A." userId="S::hallc34@my.erau.edu::7fab22d7-8936-4209-846a-ace3201065e7" providerId="AD" clId="Web-{A6165DFE-B55C-4F05-70EA-9EAB8EBA6DC7}" dt="2023-12-07T17:42:31.631" v="490" actId="1076"/>
          <ac:picMkLst>
            <pc:docMk/>
            <pc:sldMk cId="3414602113" sldId="376"/>
            <ac:picMk id="6" creationId="{2E30A955-5E3F-AC9F-8788-2912A4222299}"/>
          </ac:picMkLst>
        </pc:picChg>
        <pc:picChg chg="add mod modCrop">
          <ac:chgData name="Hall, Caleb A." userId="S::hallc34@my.erau.edu::7fab22d7-8936-4209-846a-ace3201065e7" providerId="AD" clId="Web-{A6165DFE-B55C-4F05-70EA-9EAB8EBA6DC7}" dt="2023-12-07T17:43:12.788" v="493"/>
          <ac:picMkLst>
            <pc:docMk/>
            <pc:sldMk cId="3414602113" sldId="376"/>
            <ac:picMk id="8" creationId="{63F2E799-D8F3-2EBC-C730-1C7CDBB0904F}"/>
          </ac:picMkLst>
        </pc:picChg>
      </pc:sldChg>
      <pc:sldChg chg="modSp">
        <pc:chgData name="Hall, Caleb A." userId="S::hallc34@my.erau.edu::7fab22d7-8936-4209-846a-ace3201065e7" providerId="AD" clId="Web-{A6165DFE-B55C-4F05-70EA-9EAB8EBA6DC7}" dt="2023-12-07T17:45:55.589" v="512" actId="1076"/>
        <pc:sldMkLst>
          <pc:docMk/>
          <pc:sldMk cId="3580852374" sldId="377"/>
        </pc:sldMkLst>
        <pc:picChg chg="mod modCrop">
          <ac:chgData name="Hall, Caleb A." userId="S::hallc34@my.erau.edu::7fab22d7-8936-4209-846a-ace3201065e7" providerId="AD" clId="Web-{A6165DFE-B55C-4F05-70EA-9EAB8EBA6DC7}" dt="2023-12-07T17:45:46.106" v="511" actId="1076"/>
          <ac:picMkLst>
            <pc:docMk/>
            <pc:sldMk cId="3580852374" sldId="377"/>
            <ac:picMk id="2" creationId="{6FE24123-F5A3-6456-DEE1-5331DC840888}"/>
          </ac:picMkLst>
        </pc:picChg>
        <pc:picChg chg="mod modCrop">
          <ac:chgData name="Hall, Caleb A." userId="S::hallc34@my.erau.edu::7fab22d7-8936-4209-846a-ace3201065e7" providerId="AD" clId="Web-{A6165DFE-B55C-4F05-70EA-9EAB8EBA6DC7}" dt="2023-12-07T17:45:55.589" v="512" actId="1076"/>
          <ac:picMkLst>
            <pc:docMk/>
            <pc:sldMk cId="3580852374" sldId="377"/>
            <ac:picMk id="6" creationId="{2E30A955-5E3F-AC9F-8788-2912A4222299}"/>
          </ac:picMkLst>
        </pc:picChg>
        <pc:picChg chg="mod">
          <ac:chgData name="Hall, Caleb A." userId="S::hallc34@my.erau.edu::7fab22d7-8936-4209-846a-ace3201065e7" providerId="AD" clId="Web-{A6165DFE-B55C-4F05-70EA-9EAB8EBA6DC7}" dt="2023-12-07T17:45:00.057" v="504" actId="1076"/>
          <ac:picMkLst>
            <pc:docMk/>
            <pc:sldMk cId="3580852374" sldId="377"/>
            <ac:picMk id="8" creationId="{63F2E799-D8F3-2EBC-C730-1C7CDBB0904F}"/>
          </ac:picMkLst>
        </pc:picChg>
      </pc:sldChg>
    </pc:docChg>
  </pc:docChgLst>
  <pc:docChgLst>
    <pc:chgData name="Guest User" userId="S::urn:spo:anon#a5d4a57b53975484079e2f617cbe9836611c7d3f08329c38d5f8665bf3abbdce::" providerId="AD" clId="Web-{DDA9D5D4-470D-A339-8655-FA28D893EDDA}"/>
    <pc:docChg chg="modSld">
      <pc:chgData name="Guest User" userId="S::urn:spo:anon#a5d4a57b53975484079e2f617cbe9836611c7d3f08329c38d5f8665bf3abbdce::" providerId="AD" clId="Web-{DDA9D5D4-470D-A339-8655-FA28D893EDDA}" dt="2023-12-07T19:55:17.690" v="116" actId="20577"/>
      <pc:docMkLst>
        <pc:docMk/>
      </pc:docMkLst>
      <pc:sldChg chg="modSp">
        <pc:chgData name="Guest User" userId="S::urn:spo:anon#a5d4a57b53975484079e2f617cbe9836611c7d3f08329c38d5f8665bf3abbdce::" providerId="AD" clId="Web-{DDA9D5D4-470D-A339-8655-FA28D893EDDA}" dt="2023-12-07T14:00:03.887" v="25" actId="20577"/>
        <pc:sldMkLst>
          <pc:docMk/>
          <pc:sldMk cId="2125518081" sldId="345"/>
        </pc:sldMkLst>
        <pc:spChg chg="mod">
          <ac:chgData name="Guest User" userId="S::urn:spo:anon#a5d4a57b53975484079e2f617cbe9836611c7d3f08329c38d5f8665bf3abbdce::" providerId="AD" clId="Web-{DDA9D5D4-470D-A339-8655-FA28D893EDDA}" dt="2023-12-07T14:00:03.887" v="25" actId="20577"/>
          <ac:spMkLst>
            <pc:docMk/>
            <pc:sldMk cId="2125518081" sldId="345"/>
            <ac:spMk id="5" creationId="{DB3C7F5B-660A-B45A-E706-BE10040F669A}"/>
          </ac:spMkLst>
        </pc:spChg>
      </pc:sldChg>
      <pc:sldChg chg="modSp">
        <pc:chgData name="Guest User" userId="S::urn:spo:anon#a5d4a57b53975484079e2f617cbe9836611c7d3f08329c38d5f8665bf3abbdce::" providerId="AD" clId="Web-{DDA9D5D4-470D-A339-8655-FA28D893EDDA}" dt="2023-12-07T19:55:17.690" v="116" actId="20577"/>
        <pc:sldMkLst>
          <pc:docMk/>
          <pc:sldMk cId="2249031310" sldId="351"/>
        </pc:sldMkLst>
        <pc:spChg chg="mod">
          <ac:chgData name="Guest User" userId="S::urn:spo:anon#a5d4a57b53975484079e2f617cbe9836611c7d3f08329c38d5f8665bf3abbdce::" providerId="AD" clId="Web-{DDA9D5D4-470D-A339-8655-FA28D893EDDA}" dt="2023-12-07T19:55:17.690" v="116" actId="20577"/>
          <ac:spMkLst>
            <pc:docMk/>
            <pc:sldMk cId="2249031310" sldId="351"/>
            <ac:spMk id="4" creationId="{5AC76B71-3E57-E2F3-291A-39B418022AD7}"/>
          </ac:spMkLst>
        </pc:spChg>
      </pc:sldChg>
      <pc:sldChg chg="modSp">
        <pc:chgData name="Guest User" userId="S::urn:spo:anon#a5d4a57b53975484079e2f617cbe9836611c7d3f08329c38d5f8665bf3abbdce::" providerId="AD" clId="Web-{DDA9D5D4-470D-A339-8655-FA28D893EDDA}" dt="2023-12-07T14:10:57.500" v="88" actId="20577"/>
        <pc:sldMkLst>
          <pc:docMk/>
          <pc:sldMk cId="3227440633" sldId="353"/>
        </pc:sldMkLst>
        <pc:spChg chg="mod">
          <ac:chgData name="Guest User" userId="S::urn:spo:anon#a5d4a57b53975484079e2f617cbe9836611c7d3f08329c38d5f8665bf3abbdce::" providerId="AD" clId="Web-{DDA9D5D4-470D-A339-8655-FA28D893EDDA}" dt="2023-12-07T14:10:57.500" v="88" actId="20577"/>
          <ac:spMkLst>
            <pc:docMk/>
            <pc:sldMk cId="3227440633" sldId="353"/>
            <ac:spMk id="5" creationId="{8D99B8E1-044C-B1DF-0949-80D67925F556}"/>
          </ac:spMkLst>
        </pc:spChg>
        <pc:spChg chg="mod">
          <ac:chgData name="Guest User" userId="S::urn:spo:anon#a5d4a57b53975484079e2f617cbe9836611c7d3f08329c38d5f8665bf3abbdce::" providerId="AD" clId="Web-{DDA9D5D4-470D-A339-8655-FA28D893EDDA}" dt="2023-12-07T14:10:31.029" v="45" actId="20577"/>
          <ac:spMkLst>
            <pc:docMk/>
            <pc:sldMk cId="3227440633" sldId="353"/>
            <ac:spMk id="6" creationId="{65568B5F-6318-65E2-CEDA-18DE9E9733EF}"/>
          </ac:spMkLst>
        </pc:spChg>
      </pc:sldChg>
      <pc:sldChg chg="modSp">
        <pc:chgData name="Guest User" userId="S::urn:spo:anon#a5d4a57b53975484079e2f617cbe9836611c7d3f08329c38d5f8665bf3abbdce::" providerId="AD" clId="Web-{DDA9D5D4-470D-A339-8655-FA28D893EDDA}" dt="2023-12-07T17:19:55.855" v="92" actId="20577"/>
        <pc:sldMkLst>
          <pc:docMk/>
          <pc:sldMk cId="807919081" sldId="356"/>
        </pc:sldMkLst>
        <pc:spChg chg="mod">
          <ac:chgData name="Guest User" userId="S::urn:spo:anon#a5d4a57b53975484079e2f617cbe9836611c7d3f08329c38d5f8665bf3abbdce::" providerId="AD" clId="Web-{DDA9D5D4-470D-A339-8655-FA28D893EDDA}" dt="2023-12-07T17:19:55.855" v="92" actId="20577"/>
          <ac:spMkLst>
            <pc:docMk/>
            <pc:sldMk cId="807919081" sldId="356"/>
            <ac:spMk id="6" creationId="{95E48F38-3195-2374-A61E-A7525921886D}"/>
          </ac:spMkLst>
        </pc:spChg>
      </pc:sldChg>
      <pc:sldChg chg="addSp modSp">
        <pc:chgData name="Guest User" userId="S::urn:spo:anon#a5d4a57b53975484079e2f617cbe9836611c7d3f08329c38d5f8665bf3abbdce::" providerId="AD" clId="Web-{DDA9D5D4-470D-A339-8655-FA28D893EDDA}" dt="2023-12-07T14:07:46.722" v="36" actId="1076"/>
        <pc:sldMkLst>
          <pc:docMk/>
          <pc:sldMk cId="3209837314" sldId="365"/>
        </pc:sldMkLst>
        <pc:picChg chg="add mod">
          <ac:chgData name="Guest User" userId="S::urn:spo:anon#a5d4a57b53975484079e2f617cbe9836611c7d3f08329c38d5f8665bf3abbdce::" providerId="AD" clId="Web-{DDA9D5D4-470D-A339-8655-FA28D893EDDA}" dt="2023-12-07T14:07:36.081" v="34" actId="1076"/>
          <ac:picMkLst>
            <pc:docMk/>
            <pc:sldMk cId="3209837314" sldId="365"/>
            <ac:picMk id="4" creationId="{11006360-F821-F93A-6019-79307B35BA2B}"/>
          </ac:picMkLst>
        </pc:picChg>
        <pc:picChg chg="add mod">
          <ac:chgData name="Guest User" userId="S::urn:spo:anon#a5d4a57b53975484079e2f617cbe9836611c7d3f08329c38d5f8665bf3abbdce::" providerId="AD" clId="Web-{DDA9D5D4-470D-A339-8655-FA28D893EDDA}" dt="2023-12-07T14:07:46.722" v="36" actId="1076"/>
          <ac:picMkLst>
            <pc:docMk/>
            <pc:sldMk cId="3209837314" sldId="365"/>
            <ac:picMk id="8" creationId="{D1991FCC-EB0C-9C45-68C8-85B5A1B9007A}"/>
          </ac:picMkLst>
        </pc:picChg>
      </pc:sldChg>
      <pc:sldChg chg="addSp modSp">
        <pc:chgData name="Guest User" userId="S::urn:spo:anon#a5d4a57b53975484079e2f617cbe9836611c7d3f08329c38d5f8665bf3abbdce::" providerId="AD" clId="Web-{DDA9D5D4-470D-A339-8655-FA28D893EDDA}" dt="2023-12-07T18:11:04.145" v="99" actId="1076"/>
        <pc:sldMkLst>
          <pc:docMk/>
          <pc:sldMk cId="3491775957" sldId="379"/>
        </pc:sldMkLst>
        <pc:picChg chg="add mod">
          <ac:chgData name="Guest User" userId="S::urn:spo:anon#a5d4a57b53975484079e2f617cbe9836611c7d3f08329c38d5f8665bf3abbdce::" providerId="AD" clId="Web-{DDA9D5D4-470D-A339-8655-FA28D893EDDA}" dt="2023-12-07T18:11:04.145" v="99" actId="1076"/>
          <ac:picMkLst>
            <pc:docMk/>
            <pc:sldMk cId="3491775957" sldId="379"/>
            <ac:picMk id="3" creationId="{69BB1FCC-93AA-0EC2-9211-75BB82A9E29A}"/>
          </ac:picMkLst>
        </pc:picChg>
      </pc:sldChg>
      <pc:sldChg chg="modSp">
        <pc:chgData name="Guest User" userId="S::urn:spo:anon#a5d4a57b53975484079e2f617cbe9836611c7d3f08329c38d5f8665bf3abbdce::" providerId="AD" clId="Web-{DDA9D5D4-470D-A339-8655-FA28D893EDDA}" dt="2023-12-07T19:53:00.468" v="114" actId="20577"/>
        <pc:sldMkLst>
          <pc:docMk/>
          <pc:sldMk cId="3757814279" sldId="381"/>
        </pc:sldMkLst>
        <pc:spChg chg="mod">
          <ac:chgData name="Guest User" userId="S::urn:spo:anon#a5d4a57b53975484079e2f617cbe9836611c7d3f08329c38d5f8665bf3abbdce::" providerId="AD" clId="Web-{DDA9D5D4-470D-A339-8655-FA28D893EDDA}" dt="2023-12-07T19:53:00.468" v="114" actId="20577"/>
          <ac:spMkLst>
            <pc:docMk/>
            <pc:sldMk cId="3757814279" sldId="381"/>
            <ac:spMk id="6" creationId="{95E48F38-3195-2374-A61E-A7525921886D}"/>
          </ac:spMkLst>
        </pc:spChg>
      </pc:sldChg>
    </pc:docChg>
  </pc:docChgLst>
  <pc:docChgLst>
    <pc:chgData name="Buscher, Joshua M." userId="S::buscherj@my.erau.edu::e1a2a982-d3be-4800-a492-623a1a783758" providerId="AD" clId="Web-{B3516EB7-5F28-2144-78FC-C55FACD6B794}"/>
    <pc:docChg chg="addSld delSld">
      <pc:chgData name="Buscher, Joshua M." userId="S::buscherj@my.erau.edu::e1a2a982-d3be-4800-a492-623a1a783758" providerId="AD" clId="Web-{B3516EB7-5F28-2144-78FC-C55FACD6B794}" dt="2023-12-07T19:49:51.814" v="1"/>
      <pc:docMkLst>
        <pc:docMk/>
      </pc:docMkLst>
      <pc:sldChg chg="add del">
        <pc:chgData name="Buscher, Joshua M." userId="S::buscherj@my.erau.edu::e1a2a982-d3be-4800-a492-623a1a783758" providerId="AD" clId="Web-{B3516EB7-5F28-2144-78FC-C55FACD6B794}" dt="2023-12-07T19:49:51.814" v="1"/>
        <pc:sldMkLst>
          <pc:docMk/>
          <pc:sldMk cId="1471204660" sldId="369"/>
        </pc:sldMkLst>
      </pc:sldChg>
    </pc:docChg>
  </pc:docChgLst>
  <pc:docChgLst>
    <pc:chgData name="Scott, Myles B." userId="S::scottm35@my.erau.edu::dd8bdf4c-45dd-492e-85c1-18259e362b68" providerId="AD" clId="Web-{815B412B-D341-5BEF-A6E8-867C3E4AD2E5}"/>
    <pc:docChg chg="addSld modSld sldOrd">
      <pc:chgData name="Scott, Myles B." userId="S::scottm35@my.erau.edu::dd8bdf4c-45dd-492e-85c1-18259e362b68" providerId="AD" clId="Web-{815B412B-D341-5BEF-A6E8-867C3E4AD2E5}" dt="2023-12-07T19:05:45.180" v="79"/>
      <pc:docMkLst>
        <pc:docMk/>
      </pc:docMkLst>
      <pc:sldChg chg="modSp">
        <pc:chgData name="Scott, Myles B." userId="S::scottm35@my.erau.edu::dd8bdf4c-45dd-492e-85c1-18259e362b68" providerId="AD" clId="Web-{815B412B-D341-5BEF-A6E8-867C3E4AD2E5}" dt="2023-12-07T13:06:15.281" v="66" actId="20577"/>
        <pc:sldMkLst>
          <pc:docMk/>
          <pc:sldMk cId="3049025764" sldId="348"/>
        </pc:sldMkLst>
        <pc:spChg chg="mod">
          <ac:chgData name="Scott, Myles B." userId="S::scottm35@my.erau.edu::dd8bdf4c-45dd-492e-85c1-18259e362b68" providerId="AD" clId="Web-{815B412B-D341-5BEF-A6E8-867C3E4AD2E5}" dt="2023-12-07T13:06:15.281" v="66" actId="20577"/>
          <ac:spMkLst>
            <pc:docMk/>
            <pc:sldMk cId="3049025764" sldId="348"/>
            <ac:spMk id="3" creationId="{8D1CE76A-8255-CCDE-9E27-EDF3F5B73F48}"/>
          </ac:spMkLst>
        </pc:spChg>
      </pc:sldChg>
      <pc:sldChg chg="modSp">
        <pc:chgData name="Scott, Myles B." userId="S::scottm35@my.erau.edu::dd8bdf4c-45dd-492e-85c1-18259e362b68" providerId="AD" clId="Web-{815B412B-D341-5BEF-A6E8-867C3E4AD2E5}" dt="2023-12-07T13:05:05.995" v="17" actId="1076"/>
        <pc:sldMkLst>
          <pc:docMk/>
          <pc:sldMk cId="3227440633" sldId="353"/>
        </pc:sldMkLst>
        <pc:spChg chg="mod">
          <ac:chgData name="Scott, Myles B." userId="S::scottm35@my.erau.edu::dd8bdf4c-45dd-492e-85c1-18259e362b68" providerId="AD" clId="Web-{815B412B-D341-5BEF-A6E8-867C3E4AD2E5}" dt="2023-12-07T13:05:05.995" v="17" actId="1076"/>
          <ac:spMkLst>
            <pc:docMk/>
            <pc:sldMk cId="3227440633" sldId="353"/>
            <ac:spMk id="6" creationId="{65568B5F-6318-65E2-CEDA-18DE9E9733EF}"/>
          </ac:spMkLst>
        </pc:spChg>
      </pc:sldChg>
      <pc:sldChg chg="addSp delSp modSp">
        <pc:chgData name="Scott, Myles B." userId="S::scottm35@my.erau.edu::dd8bdf4c-45dd-492e-85c1-18259e362b68" providerId="AD" clId="Web-{815B412B-D341-5BEF-A6E8-867C3E4AD2E5}" dt="2023-12-07T12:59:31.535" v="13" actId="20577"/>
        <pc:sldMkLst>
          <pc:docMk/>
          <pc:sldMk cId="62285033" sldId="354"/>
        </pc:sldMkLst>
        <pc:spChg chg="mod">
          <ac:chgData name="Scott, Myles B." userId="S::scottm35@my.erau.edu::dd8bdf4c-45dd-492e-85c1-18259e362b68" providerId="AD" clId="Web-{815B412B-D341-5BEF-A6E8-867C3E4AD2E5}" dt="2023-12-07T12:59:31.535" v="13" actId="20577"/>
          <ac:spMkLst>
            <pc:docMk/>
            <pc:sldMk cId="62285033" sldId="354"/>
            <ac:spMk id="3" creationId="{D8B65219-E465-0FE7-F560-69EA3DB7CEA2}"/>
          </ac:spMkLst>
        </pc:spChg>
        <pc:spChg chg="add del">
          <ac:chgData name="Scott, Myles B." userId="S::scottm35@my.erau.edu::dd8bdf4c-45dd-492e-85c1-18259e362b68" providerId="AD" clId="Web-{815B412B-D341-5BEF-A6E8-867C3E4AD2E5}" dt="2023-12-07T12:59:12.034" v="12"/>
          <ac:spMkLst>
            <pc:docMk/>
            <pc:sldMk cId="62285033" sldId="354"/>
            <ac:spMk id="5" creationId="{12E8C2B5-D84F-0A1A-C8AC-202A1B4D10B7}"/>
          </ac:spMkLst>
        </pc:spChg>
        <pc:spChg chg="add del">
          <ac:chgData name="Scott, Myles B." userId="S::scottm35@my.erau.edu::dd8bdf4c-45dd-492e-85c1-18259e362b68" providerId="AD" clId="Web-{815B412B-D341-5BEF-A6E8-867C3E4AD2E5}" dt="2023-12-07T12:59:08.721" v="11"/>
          <ac:spMkLst>
            <pc:docMk/>
            <pc:sldMk cId="62285033" sldId="354"/>
            <ac:spMk id="6" creationId="{12E8C2B5-D84F-0A1A-C8AC-202A1B4D10B7}"/>
          </ac:spMkLst>
        </pc:spChg>
      </pc:sldChg>
      <pc:sldChg chg="modSp">
        <pc:chgData name="Scott, Myles B." userId="S::scottm35@my.erau.edu::dd8bdf4c-45dd-492e-85c1-18259e362b68" providerId="AD" clId="Web-{815B412B-D341-5BEF-A6E8-867C3E4AD2E5}" dt="2023-12-07T12:56:39.054" v="1" actId="20577"/>
        <pc:sldMkLst>
          <pc:docMk/>
          <pc:sldMk cId="3364735176" sldId="357"/>
        </pc:sldMkLst>
        <pc:spChg chg="mod">
          <ac:chgData name="Scott, Myles B." userId="S::scottm35@my.erau.edu::dd8bdf4c-45dd-492e-85c1-18259e362b68" providerId="AD" clId="Web-{815B412B-D341-5BEF-A6E8-867C3E4AD2E5}" dt="2023-12-07T12:56:39.054" v="1" actId="20577"/>
          <ac:spMkLst>
            <pc:docMk/>
            <pc:sldMk cId="3364735176" sldId="357"/>
            <ac:spMk id="9" creationId="{464ADEF1-D51F-D360-F871-24E1BAF82063}"/>
          </ac:spMkLst>
        </pc:spChg>
      </pc:sldChg>
      <pc:sldChg chg="ord">
        <pc:chgData name="Scott, Myles B." userId="S::scottm35@my.erau.edu::dd8bdf4c-45dd-492e-85c1-18259e362b68" providerId="AD" clId="Web-{815B412B-D341-5BEF-A6E8-867C3E4AD2E5}" dt="2023-12-07T12:57:46.137" v="2"/>
        <pc:sldMkLst>
          <pc:docMk/>
          <pc:sldMk cId="2675358427" sldId="361"/>
        </pc:sldMkLst>
      </pc:sldChg>
      <pc:sldChg chg="delSp add">
        <pc:chgData name="Scott, Myles B." userId="S::scottm35@my.erau.edu::dd8bdf4c-45dd-492e-85c1-18259e362b68" providerId="AD" clId="Web-{815B412B-D341-5BEF-A6E8-867C3E4AD2E5}" dt="2023-12-07T12:58:25.531" v="6"/>
        <pc:sldMkLst>
          <pc:docMk/>
          <pc:sldMk cId="3733125227" sldId="362"/>
        </pc:sldMkLst>
        <pc:spChg chg="del">
          <ac:chgData name="Scott, Myles B." userId="S::scottm35@my.erau.edu::dd8bdf4c-45dd-492e-85c1-18259e362b68" providerId="AD" clId="Web-{815B412B-D341-5BEF-A6E8-867C3E4AD2E5}" dt="2023-12-07T12:58:25.531" v="6"/>
          <ac:spMkLst>
            <pc:docMk/>
            <pc:sldMk cId="3733125227" sldId="362"/>
            <ac:spMk id="10" creationId="{DCB56F7D-10E5-4575-22F0-CC7A883D6551}"/>
          </ac:spMkLst>
        </pc:spChg>
      </pc:sldChg>
      <pc:sldChg chg="delSp add">
        <pc:chgData name="Scott, Myles B." userId="S::scottm35@my.erau.edu::dd8bdf4c-45dd-492e-85c1-18259e362b68" providerId="AD" clId="Web-{815B412B-D341-5BEF-A6E8-867C3E4AD2E5}" dt="2023-12-07T12:58:20.780" v="5"/>
        <pc:sldMkLst>
          <pc:docMk/>
          <pc:sldMk cId="396083559" sldId="364"/>
        </pc:sldMkLst>
        <pc:spChg chg="del">
          <ac:chgData name="Scott, Myles B." userId="S::scottm35@my.erau.edu::dd8bdf4c-45dd-492e-85c1-18259e362b68" providerId="AD" clId="Web-{815B412B-D341-5BEF-A6E8-867C3E4AD2E5}" dt="2023-12-07T12:58:20.780" v="5"/>
          <ac:spMkLst>
            <pc:docMk/>
            <pc:sldMk cId="396083559" sldId="364"/>
            <ac:spMk id="10" creationId="{DCB56F7D-10E5-4575-22F0-CC7A883D6551}"/>
          </ac:spMkLst>
        </pc:spChg>
      </pc:sldChg>
      <pc:sldChg chg="delSp add">
        <pc:chgData name="Scott, Myles B." userId="S::scottm35@my.erau.edu::dd8bdf4c-45dd-492e-85c1-18259e362b68" providerId="AD" clId="Web-{815B412B-D341-5BEF-A6E8-867C3E4AD2E5}" dt="2023-12-07T12:58:53.720" v="8"/>
        <pc:sldMkLst>
          <pc:docMk/>
          <pc:sldMk cId="3209837314" sldId="365"/>
        </pc:sldMkLst>
        <pc:spChg chg="del">
          <ac:chgData name="Scott, Myles B." userId="S::scottm35@my.erau.edu::dd8bdf4c-45dd-492e-85c1-18259e362b68" providerId="AD" clId="Web-{815B412B-D341-5BEF-A6E8-867C3E4AD2E5}" dt="2023-12-07T12:58:53.720" v="8"/>
          <ac:spMkLst>
            <pc:docMk/>
            <pc:sldMk cId="3209837314" sldId="365"/>
            <ac:spMk id="10" creationId="{DCB56F7D-10E5-4575-22F0-CC7A883D6551}"/>
          </ac:spMkLst>
        </pc:spChg>
      </pc:sldChg>
      <pc:sldChg chg="addSp delSp">
        <pc:chgData name="Scott, Myles B." userId="S::scottm35@my.erau.edu::dd8bdf4c-45dd-492e-85c1-18259e362b68" providerId="AD" clId="Web-{815B412B-D341-5BEF-A6E8-867C3E4AD2E5}" dt="2023-12-07T19:04:56.100" v="70"/>
        <pc:sldMkLst>
          <pc:docMk/>
          <pc:sldMk cId="1074065858" sldId="367"/>
        </pc:sldMkLst>
        <pc:spChg chg="add del">
          <ac:chgData name="Scott, Myles B." userId="S::scottm35@my.erau.edu::dd8bdf4c-45dd-492e-85c1-18259e362b68" providerId="AD" clId="Web-{815B412B-D341-5BEF-A6E8-867C3E4AD2E5}" dt="2023-12-07T19:04:51.694" v="69"/>
          <ac:spMkLst>
            <pc:docMk/>
            <pc:sldMk cId="1074065858" sldId="367"/>
            <ac:spMk id="2" creationId="{79364DC0-7047-9166-2136-904F8E7FD22B}"/>
          </ac:spMkLst>
        </pc:spChg>
        <pc:spChg chg="del">
          <ac:chgData name="Scott, Myles B." userId="S::scottm35@my.erau.edu::dd8bdf4c-45dd-492e-85c1-18259e362b68" providerId="AD" clId="Web-{815B412B-D341-5BEF-A6E8-867C3E4AD2E5}" dt="2023-12-07T19:04:47.647" v="67"/>
          <ac:spMkLst>
            <pc:docMk/>
            <pc:sldMk cId="1074065858" sldId="367"/>
            <ac:spMk id="5" creationId="{C0299481-F50E-B382-0D85-79CE72EDC057}"/>
          </ac:spMkLst>
        </pc:spChg>
        <pc:picChg chg="add">
          <ac:chgData name="Scott, Myles B." userId="S::scottm35@my.erau.edu::dd8bdf4c-45dd-492e-85c1-18259e362b68" providerId="AD" clId="Web-{815B412B-D341-5BEF-A6E8-867C3E4AD2E5}" dt="2023-12-07T19:04:56.100" v="70"/>
          <ac:picMkLst>
            <pc:docMk/>
            <pc:sldMk cId="1074065858" sldId="367"/>
            <ac:picMk id="8" creationId="{DF8740DB-E75F-3152-309A-5A9A98DAF97D}"/>
          </ac:picMkLst>
        </pc:picChg>
      </pc:sldChg>
      <pc:sldChg chg="addSp delSp">
        <pc:chgData name="Scott, Myles B." userId="S::scottm35@my.erau.edu::dd8bdf4c-45dd-492e-85c1-18259e362b68" providerId="AD" clId="Web-{815B412B-D341-5BEF-A6E8-867C3E4AD2E5}" dt="2023-12-07T19:05:04.460" v="72"/>
        <pc:sldMkLst>
          <pc:docMk/>
          <pc:sldMk cId="2879225107" sldId="370"/>
        </pc:sldMkLst>
        <pc:spChg chg="del">
          <ac:chgData name="Scott, Myles B." userId="S::scottm35@my.erau.edu::dd8bdf4c-45dd-492e-85c1-18259e362b68" providerId="AD" clId="Web-{815B412B-D341-5BEF-A6E8-867C3E4AD2E5}" dt="2023-12-07T19:04:59.851" v="71"/>
          <ac:spMkLst>
            <pc:docMk/>
            <pc:sldMk cId="2879225107" sldId="370"/>
            <ac:spMk id="5" creationId="{7B1ED6AA-1AB0-EAC1-9120-006B104A1F5E}"/>
          </ac:spMkLst>
        </pc:spChg>
        <pc:picChg chg="add">
          <ac:chgData name="Scott, Myles B." userId="S::scottm35@my.erau.edu::dd8bdf4c-45dd-492e-85c1-18259e362b68" providerId="AD" clId="Web-{815B412B-D341-5BEF-A6E8-867C3E4AD2E5}" dt="2023-12-07T19:05:04.460" v="72"/>
          <ac:picMkLst>
            <pc:docMk/>
            <pc:sldMk cId="2879225107" sldId="370"/>
            <ac:picMk id="7" creationId="{70817160-5F10-260E-44E6-BED90F2E7D20}"/>
          </ac:picMkLst>
        </pc:picChg>
      </pc:sldChg>
      <pc:sldChg chg="addSp delSp">
        <pc:chgData name="Scott, Myles B." userId="S::scottm35@my.erau.edu::dd8bdf4c-45dd-492e-85c1-18259e362b68" providerId="AD" clId="Web-{815B412B-D341-5BEF-A6E8-867C3E4AD2E5}" dt="2023-12-07T19:05:13.930" v="74"/>
        <pc:sldMkLst>
          <pc:docMk/>
          <pc:sldMk cId="3769627161" sldId="371"/>
        </pc:sldMkLst>
        <pc:spChg chg="del">
          <ac:chgData name="Scott, Myles B." userId="S::scottm35@my.erau.edu::dd8bdf4c-45dd-492e-85c1-18259e362b68" providerId="AD" clId="Web-{815B412B-D341-5BEF-A6E8-867C3E4AD2E5}" dt="2023-12-07T19:05:10.335" v="73"/>
          <ac:spMkLst>
            <pc:docMk/>
            <pc:sldMk cId="3769627161" sldId="371"/>
            <ac:spMk id="5" creationId="{B3010452-D7A6-3BA6-23CB-338B392F7830}"/>
          </ac:spMkLst>
        </pc:spChg>
        <pc:picChg chg="add">
          <ac:chgData name="Scott, Myles B." userId="S::scottm35@my.erau.edu::dd8bdf4c-45dd-492e-85c1-18259e362b68" providerId="AD" clId="Web-{815B412B-D341-5BEF-A6E8-867C3E4AD2E5}" dt="2023-12-07T19:05:13.930" v="74"/>
          <ac:picMkLst>
            <pc:docMk/>
            <pc:sldMk cId="3769627161" sldId="371"/>
            <ac:picMk id="7" creationId="{4E2877B2-77B1-3D4F-7689-90670972ADDB}"/>
          </ac:picMkLst>
        </pc:picChg>
      </pc:sldChg>
      <pc:sldChg chg="addSp delSp">
        <pc:chgData name="Scott, Myles B." userId="S::scottm35@my.erau.edu::dd8bdf4c-45dd-492e-85c1-18259e362b68" providerId="AD" clId="Web-{815B412B-D341-5BEF-A6E8-867C3E4AD2E5}" dt="2023-12-07T19:05:45.180" v="79"/>
        <pc:sldMkLst>
          <pc:docMk/>
          <pc:sldMk cId="436639323" sldId="375"/>
        </pc:sldMkLst>
        <pc:spChg chg="del">
          <ac:chgData name="Scott, Myles B." userId="S::scottm35@my.erau.edu::dd8bdf4c-45dd-492e-85c1-18259e362b68" providerId="AD" clId="Web-{815B412B-D341-5BEF-A6E8-867C3E4AD2E5}" dt="2023-12-07T19:05:17.648" v="75"/>
          <ac:spMkLst>
            <pc:docMk/>
            <pc:sldMk cId="436639323" sldId="375"/>
            <ac:spMk id="8" creationId="{17E6B567-0D0E-379A-699F-F62588BFA929}"/>
          </ac:spMkLst>
        </pc:spChg>
        <pc:spChg chg="add del">
          <ac:chgData name="Scott, Myles B." userId="S::scottm35@my.erau.edu::dd8bdf4c-45dd-492e-85c1-18259e362b68" providerId="AD" clId="Web-{815B412B-D341-5BEF-A6E8-867C3E4AD2E5}" dt="2023-12-07T19:05:39.977" v="78"/>
          <ac:spMkLst>
            <pc:docMk/>
            <pc:sldMk cId="436639323" sldId="375"/>
            <ac:spMk id="9" creationId="{95935786-6A62-E603-77FF-97DC5BCE8C2F}"/>
          </ac:spMkLst>
        </pc:spChg>
        <pc:picChg chg="add">
          <ac:chgData name="Scott, Myles B." userId="S::scottm35@my.erau.edu::dd8bdf4c-45dd-492e-85c1-18259e362b68" providerId="AD" clId="Web-{815B412B-D341-5BEF-A6E8-867C3E4AD2E5}" dt="2023-12-07T19:05:45.180" v="79"/>
          <ac:picMkLst>
            <pc:docMk/>
            <pc:sldMk cId="436639323" sldId="375"/>
            <ac:picMk id="11" creationId="{60A46334-774C-61A1-BC80-682743116D88}"/>
          </ac:picMkLst>
        </pc:picChg>
      </pc:sldChg>
      <pc:sldChg chg="delSp">
        <pc:chgData name="Scott, Myles B." userId="S::scottm35@my.erau.edu::dd8bdf4c-45dd-492e-85c1-18259e362b68" providerId="AD" clId="Web-{815B412B-D341-5BEF-A6E8-867C3E4AD2E5}" dt="2023-12-07T19:05:25.320" v="76"/>
        <pc:sldMkLst>
          <pc:docMk/>
          <pc:sldMk cId="3580852374" sldId="377"/>
        </pc:sldMkLst>
        <pc:spChg chg="del">
          <ac:chgData name="Scott, Myles B." userId="S::scottm35@my.erau.edu::dd8bdf4c-45dd-492e-85c1-18259e362b68" providerId="AD" clId="Web-{815B412B-D341-5BEF-A6E8-867C3E4AD2E5}" dt="2023-12-07T19:05:25.320" v="76"/>
          <ac:spMkLst>
            <pc:docMk/>
            <pc:sldMk cId="3580852374" sldId="377"/>
            <ac:spMk id="5" creationId="{7D7358DF-1E62-EA7E-3565-9D16968B0505}"/>
          </ac:spMkLst>
        </pc:spChg>
      </pc:sldChg>
    </pc:docChg>
  </pc:docChgLst>
  <pc:docChgLst>
    <pc:chgData name="Guest User" userId="S::urn:spo:anon#f2154b601120c4e31927d171ef2e33c4704adc55c58d8b66298922ab41df297e::" providerId="AD" clId="Web-{48341B40-8257-B739-63A3-06BAFD09A741}"/>
    <pc:docChg chg="addSld delSld modSld">
      <pc:chgData name="Guest User" userId="S::urn:spo:anon#f2154b601120c4e31927d171ef2e33c4704adc55c58d8b66298922ab41df297e::" providerId="AD" clId="Web-{48341B40-8257-B739-63A3-06BAFD09A741}" dt="2023-12-07T20:07:58.232" v="134" actId="20577"/>
      <pc:docMkLst>
        <pc:docMk/>
      </pc:docMkLst>
      <pc:sldChg chg="modSp">
        <pc:chgData name="Guest User" userId="S::urn:spo:anon#f2154b601120c4e31927d171ef2e33c4704adc55c58d8b66298922ab41df297e::" providerId="AD" clId="Web-{48341B40-8257-B739-63A3-06BAFD09A741}" dt="2023-12-07T20:04:21.803" v="130" actId="20577"/>
        <pc:sldMkLst>
          <pc:docMk/>
          <pc:sldMk cId="79002458" sldId="350"/>
        </pc:sldMkLst>
        <pc:spChg chg="mod">
          <ac:chgData name="Guest User" userId="S::urn:spo:anon#f2154b601120c4e31927d171ef2e33c4704adc55c58d8b66298922ab41df297e::" providerId="AD" clId="Web-{48341B40-8257-B739-63A3-06BAFD09A741}" dt="2023-12-07T20:04:21.803" v="130" actId="20577"/>
          <ac:spMkLst>
            <pc:docMk/>
            <pc:sldMk cId="79002458" sldId="350"/>
            <ac:spMk id="6" creationId="{8CE2A5A3-7F4E-23A2-DAD7-C562FEDBBE76}"/>
          </ac:spMkLst>
        </pc:spChg>
      </pc:sldChg>
      <pc:sldChg chg="modSp">
        <pc:chgData name="Guest User" userId="S::urn:spo:anon#f2154b601120c4e31927d171ef2e33c4704adc55c58d8b66298922ab41df297e::" providerId="AD" clId="Web-{48341B40-8257-B739-63A3-06BAFD09A741}" dt="2023-12-07T20:07:58.232" v="134" actId="20577"/>
        <pc:sldMkLst>
          <pc:docMk/>
          <pc:sldMk cId="3364735176" sldId="357"/>
        </pc:sldMkLst>
        <pc:spChg chg="mod">
          <ac:chgData name="Guest User" userId="S::urn:spo:anon#f2154b601120c4e31927d171ef2e33c4704adc55c58d8b66298922ab41df297e::" providerId="AD" clId="Web-{48341B40-8257-B739-63A3-06BAFD09A741}" dt="2023-12-07T20:07:58.232" v="134" actId="20577"/>
          <ac:spMkLst>
            <pc:docMk/>
            <pc:sldMk cId="3364735176" sldId="357"/>
            <ac:spMk id="9" creationId="{464ADEF1-D51F-D360-F871-24E1BAF82063}"/>
          </ac:spMkLst>
        </pc:spChg>
      </pc:sldChg>
      <pc:sldChg chg="modSp">
        <pc:chgData name="Guest User" userId="S::urn:spo:anon#f2154b601120c4e31927d171ef2e33c4704adc55c58d8b66298922ab41df297e::" providerId="AD" clId="Web-{48341B40-8257-B739-63A3-06BAFD09A741}" dt="2023-12-07T19:45:31.190" v="127" actId="1076"/>
        <pc:sldMkLst>
          <pc:docMk/>
          <pc:sldMk cId="2879225107" sldId="370"/>
        </pc:sldMkLst>
        <pc:picChg chg="mod modCrop">
          <ac:chgData name="Guest User" userId="S::urn:spo:anon#f2154b601120c4e31927d171ef2e33c4704adc55c58d8b66298922ab41df297e::" providerId="AD" clId="Web-{48341B40-8257-B739-63A3-06BAFD09A741}" dt="2023-12-07T19:45:31.190" v="127" actId="1076"/>
          <ac:picMkLst>
            <pc:docMk/>
            <pc:sldMk cId="2879225107" sldId="370"/>
            <ac:picMk id="6" creationId="{809DE126-D112-8427-A4A1-131CFB96FB92}"/>
          </ac:picMkLst>
        </pc:picChg>
      </pc:sldChg>
      <pc:sldChg chg="delSp modSp del">
        <pc:chgData name="Guest User" userId="S::urn:spo:anon#f2154b601120c4e31927d171ef2e33c4704adc55c58d8b66298922ab41df297e::" providerId="AD" clId="Web-{48341B40-8257-B739-63A3-06BAFD09A741}" dt="2023-12-07T19:17:26.059" v="21"/>
        <pc:sldMkLst>
          <pc:docMk/>
          <pc:sldMk cId="3221940425" sldId="380"/>
        </pc:sldMkLst>
        <pc:spChg chg="del mod">
          <ac:chgData name="Guest User" userId="S::urn:spo:anon#f2154b601120c4e31927d171ef2e33c4704adc55c58d8b66298922ab41df297e::" providerId="AD" clId="Web-{48341B40-8257-B739-63A3-06BAFD09A741}" dt="2023-12-07T19:17:06.637" v="19"/>
          <ac:spMkLst>
            <pc:docMk/>
            <pc:sldMk cId="3221940425" sldId="380"/>
            <ac:spMk id="6" creationId="{95E48F38-3195-2374-A61E-A7525921886D}"/>
          </ac:spMkLst>
        </pc:spChg>
        <pc:spChg chg="del">
          <ac:chgData name="Guest User" userId="S::urn:spo:anon#f2154b601120c4e31927d171ef2e33c4704adc55c58d8b66298922ab41df297e::" providerId="AD" clId="Web-{48341B40-8257-B739-63A3-06BAFD09A741}" dt="2023-12-07T19:16:55.386" v="10"/>
          <ac:spMkLst>
            <pc:docMk/>
            <pc:sldMk cId="3221940425" sldId="380"/>
            <ac:spMk id="12" creationId="{72C7F49C-EABC-894C-B801-6A4D8E91C198}"/>
          </ac:spMkLst>
        </pc:spChg>
      </pc:sldChg>
      <pc:sldChg chg="modSp add replId">
        <pc:chgData name="Guest User" userId="S::urn:spo:anon#f2154b601120c4e31927d171ef2e33c4704adc55c58d8b66298922ab41df297e::" providerId="AD" clId="Web-{48341B40-8257-B739-63A3-06BAFD09A741}" dt="2023-12-07T19:21:45.895" v="123" actId="20577"/>
        <pc:sldMkLst>
          <pc:docMk/>
          <pc:sldMk cId="3757814279" sldId="381"/>
        </pc:sldMkLst>
        <pc:spChg chg="mod">
          <ac:chgData name="Guest User" userId="S::urn:spo:anon#f2154b601120c4e31927d171ef2e33c4704adc55c58d8b66298922ab41df297e::" providerId="AD" clId="Web-{48341B40-8257-B739-63A3-06BAFD09A741}" dt="2023-12-07T19:17:32.278" v="32" actId="20577"/>
          <ac:spMkLst>
            <pc:docMk/>
            <pc:sldMk cId="3757814279" sldId="381"/>
            <ac:spMk id="2" creationId="{BB5CFB82-387F-3152-8262-0CEA8D26C28F}"/>
          </ac:spMkLst>
        </pc:spChg>
        <pc:spChg chg="mod">
          <ac:chgData name="Guest User" userId="S::urn:spo:anon#f2154b601120c4e31927d171ef2e33c4704adc55c58d8b66298922ab41df297e::" providerId="AD" clId="Web-{48341B40-8257-B739-63A3-06BAFD09A741}" dt="2023-12-07T19:21:45.895" v="123" actId="20577"/>
          <ac:spMkLst>
            <pc:docMk/>
            <pc:sldMk cId="3757814279" sldId="381"/>
            <ac:spMk id="6" creationId="{95E48F38-3195-2374-A61E-A7525921886D}"/>
          </ac:spMkLst>
        </pc:spChg>
      </pc:sldChg>
    </pc:docChg>
  </pc:docChgLst>
  <pc:docChgLst>
    <pc:chgData name="Allen, Michael R." userId="S::allenm49@my.erau.edu::4a98c67f-b3bb-41e3-9801-6a5275bd33a5" providerId="AD" clId="Web-{08CB430F-DCC3-4C4E-B32A-BE5A47F176FC}"/>
    <pc:docChg chg="addSld delSld modSld sldOrd">
      <pc:chgData name="Allen, Michael R." userId="S::allenm49@my.erau.edu::4a98c67f-b3bb-41e3-9801-6a5275bd33a5" providerId="AD" clId="Web-{08CB430F-DCC3-4C4E-B32A-BE5A47F176FC}" dt="2023-12-07T18:02:41.732" v="872" actId="1076"/>
      <pc:docMkLst>
        <pc:docMk/>
      </pc:docMkLst>
      <pc:sldChg chg="modSp">
        <pc:chgData name="Allen, Michael R." userId="S::allenm49@my.erau.edu::4a98c67f-b3bb-41e3-9801-6a5275bd33a5" providerId="AD" clId="Web-{08CB430F-DCC3-4C4E-B32A-BE5A47F176FC}" dt="2023-12-07T18:02:41.732" v="872" actId="1076"/>
        <pc:sldMkLst>
          <pc:docMk/>
          <pc:sldMk cId="2498031464" sldId="342"/>
        </pc:sldMkLst>
        <pc:picChg chg="mod">
          <ac:chgData name="Allen, Michael R." userId="S::allenm49@my.erau.edu::4a98c67f-b3bb-41e3-9801-6a5275bd33a5" providerId="AD" clId="Web-{08CB430F-DCC3-4C4E-B32A-BE5A47F176FC}" dt="2023-12-07T18:02:41.732" v="872" actId="1076"/>
          <ac:picMkLst>
            <pc:docMk/>
            <pc:sldMk cId="2498031464" sldId="342"/>
            <ac:picMk id="5" creationId="{74DE5123-B642-2F64-EACE-BAFABF93C92E}"/>
          </ac:picMkLst>
        </pc:picChg>
      </pc:sldChg>
      <pc:sldChg chg="modSp">
        <pc:chgData name="Allen, Michael R." userId="S::allenm49@my.erau.edu::4a98c67f-b3bb-41e3-9801-6a5275bd33a5" providerId="AD" clId="Web-{08CB430F-DCC3-4C4E-B32A-BE5A47F176FC}" dt="2023-12-07T16:46:20.060" v="29" actId="20577"/>
        <pc:sldMkLst>
          <pc:docMk/>
          <pc:sldMk cId="2249031310" sldId="351"/>
        </pc:sldMkLst>
        <pc:spChg chg="mod">
          <ac:chgData name="Allen, Michael R." userId="S::allenm49@my.erau.edu::4a98c67f-b3bb-41e3-9801-6a5275bd33a5" providerId="AD" clId="Web-{08CB430F-DCC3-4C4E-B32A-BE5A47F176FC}" dt="2023-12-07T16:46:20.060" v="29" actId="20577"/>
          <ac:spMkLst>
            <pc:docMk/>
            <pc:sldMk cId="2249031310" sldId="351"/>
            <ac:spMk id="4" creationId="{5AC76B71-3E57-E2F3-291A-39B418022AD7}"/>
          </ac:spMkLst>
        </pc:spChg>
      </pc:sldChg>
      <pc:sldChg chg="modSp del">
        <pc:chgData name="Allen, Michael R." userId="S::allenm49@my.erau.edu::4a98c67f-b3bb-41e3-9801-6a5275bd33a5" providerId="AD" clId="Web-{08CB430F-DCC3-4C4E-B32A-BE5A47F176FC}" dt="2023-12-07T17:58:28.959" v="862"/>
        <pc:sldMkLst>
          <pc:docMk/>
          <pc:sldMk cId="3227440633" sldId="353"/>
        </pc:sldMkLst>
        <pc:spChg chg="mod">
          <ac:chgData name="Allen, Michael R." userId="S::allenm49@my.erau.edu::4a98c67f-b3bb-41e3-9801-6a5275bd33a5" providerId="AD" clId="Web-{08CB430F-DCC3-4C4E-B32A-BE5A47F176FC}" dt="2023-12-07T17:20:23.238" v="305" actId="20577"/>
          <ac:spMkLst>
            <pc:docMk/>
            <pc:sldMk cId="3227440633" sldId="353"/>
            <ac:spMk id="5" creationId="{8D99B8E1-044C-B1DF-0949-80D67925F556}"/>
          </ac:spMkLst>
        </pc:spChg>
      </pc:sldChg>
      <pc:sldChg chg="delSp">
        <pc:chgData name="Allen, Michael R." userId="S::allenm49@my.erau.edu::4a98c67f-b3bb-41e3-9801-6a5275bd33a5" providerId="AD" clId="Web-{08CB430F-DCC3-4C4E-B32A-BE5A47F176FC}" dt="2023-12-07T17:59:25.401" v="870"/>
        <pc:sldMkLst>
          <pc:docMk/>
          <pc:sldMk cId="62285033" sldId="354"/>
        </pc:sldMkLst>
        <pc:spChg chg="del">
          <ac:chgData name="Allen, Michael R." userId="S::allenm49@my.erau.edu::4a98c67f-b3bb-41e3-9801-6a5275bd33a5" providerId="AD" clId="Web-{08CB430F-DCC3-4C4E-B32A-BE5A47F176FC}" dt="2023-12-07T17:59:25.401" v="870"/>
          <ac:spMkLst>
            <pc:docMk/>
            <pc:sldMk cId="62285033" sldId="354"/>
            <ac:spMk id="6" creationId="{B63C1704-A58C-6F4B-FE6A-70DD8D67404B}"/>
          </ac:spMkLst>
        </pc:spChg>
      </pc:sldChg>
      <pc:sldChg chg="modSp">
        <pc:chgData name="Allen, Michael R." userId="S::allenm49@my.erau.edu::4a98c67f-b3bb-41e3-9801-6a5275bd33a5" providerId="AD" clId="Web-{08CB430F-DCC3-4C4E-B32A-BE5A47F176FC}" dt="2023-12-07T16:49:53.877" v="141" actId="20577"/>
        <pc:sldMkLst>
          <pc:docMk/>
          <pc:sldMk cId="4173629327" sldId="355"/>
        </pc:sldMkLst>
        <pc:spChg chg="mod">
          <ac:chgData name="Allen, Michael R." userId="S::allenm49@my.erau.edu::4a98c67f-b3bb-41e3-9801-6a5275bd33a5" providerId="AD" clId="Web-{08CB430F-DCC3-4C4E-B32A-BE5A47F176FC}" dt="2023-12-07T16:49:53.877" v="141" actId="20577"/>
          <ac:spMkLst>
            <pc:docMk/>
            <pc:sldMk cId="4173629327" sldId="355"/>
            <ac:spMk id="5" creationId="{BBD87F7D-7F9E-A081-5E04-6307760AB6B1}"/>
          </ac:spMkLst>
        </pc:spChg>
      </pc:sldChg>
      <pc:sldChg chg="modSp">
        <pc:chgData name="Allen, Michael R." userId="S::allenm49@my.erau.edu::4a98c67f-b3bb-41e3-9801-6a5275bd33a5" providerId="AD" clId="Web-{08CB430F-DCC3-4C4E-B32A-BE5A47F176FC}" dt="2023-12-07T17:20:00.097" v="290" actId="20577"/>
        <pc:sldMkLst>
          <pc:docMk/>
          <pc:sldMk cId="807919081" sldId="356"/>
        </pc:sldMkLst>
        <pc:spChg chg="mod">
          <ac:chgData name="Allen, Michael R." userId="S::allenm49@my.erau.edu::4a98c67f-b3bb-41e3-9801-6a5275bd33a5" providerId="AD" clId="Web-{08CB430F-DCC3-4C4E-B32A-BE5A47F176FC}" dt="2023-12-07T17:20:00.097" v="290" actId="20577"/>
          <ac:spMkLst>
            <pc:docMk/>
            <pc:sldMk cId="807919081" sldId="356"/>
            <ac:spMk id="6" creationId="{95E48F38-3195-2374-A61E-A7525921886D}"/>
          </ac:spMkLst>
        </pc:spChg>
      </pc:sldChg>
      <pc:sldChg chg="modSp">
        <pc:chgData name="Allen, Michael R." userId="S::allenm49@my.erau.edu::4a98c67f-b3bb-41e3-9801-6a5275bd33a5" providerId="AD" clId="Web-{08CB430F-DCC3-4C4E-B32A-BE5A47F176FC}" dt="2023-12-07T16:50:16.174" v="145" actId="20577"/>
        <pc:sldMkLst>
          <pc:docMk/>
          <pc:sldMk cId="3364735176" sldId="357"/>
        </pc:sldMkLst>
        <pc:spChg chg="mod">
          <ac:chgData name="Allen, Michael R." userId="S::allenm49@my.erau.edu::4a98c67f-b3bb-41e3-9801-6a5275bd33a5" providerId="AD" clId="Web-{08CB430F-DCC3-4C4E-B32A-BE5A47F176FC}" dt="2023-12-07T16:50:16.174" v="145" actId="20577"/>
          <ac:spMkLst>
            <pc:docMk/>
            <pc:sldMk cId="3364735176" sldId="357"/>
            <ac:spMk id="9" creationId="{464ADEF1-D51F-D360-F871-24E1BAF82063}"/>
          </ac:spMkLst>
        </pc:spChg>
      </pc:sldChg>
      <pc:sldChg chg="addSp delSp modSp">
        <pc:chgData name="Allen, Michael R." userId="S::allenm49@my.erau.edu::4a98c67f-b3bb-41e3-9801-6a5275bd33a5" providerId="AD" clId="Web-{08CB430F-DCC3-4C4E-B32A-BE5A47F176FC}" dt="2023-12-07T17:14:36.134" v="208"/>
        <pc:sldMkLst>
          <pc:docMk/>
          <pc:sldMk cId="3908216529" sldId="360"/>
        </pc:sldMkLst>
        <pc:spChg chg="mod">
          <ac:chgData name="Allen, Michael R." userId="S::allenm49@my.erau.edu::4a98c67f-b3bb-41e3-9801-6a5275bd33a5" providerId="AD" clId="Web-{08CB430F-DCC3-4C4E-B32A-BE5A47F176FC}" dt="2023-12-07T17:14:32.900" v="206" actId="20577"/>
          <ac:spMkLst>
            <pc:docMk/>
            <pc:sldMk cId="3908216529" sldId="360"/>
            <ac:spMk id="7" creationId="{57612510-7993-59B0-57DA-58B3E8940EC4}"/>
          </ac:spMkLst>
        </pc:spChg>
        <pc:picChg chg="add del">
          <ac:chgData name="Allen, Michael R." userId="S::allenm49@my.erau.edu::4a98c67f-b3bb-41e3-9801-6a5275bd33a5" providerId="AD" clId="Web-{08CB430F-DCC3-4C4E-B32A-BE5A47F176FC}" dt="2023-12-07T17:14:36.134" v="208"/>
          <ac:picMkLst>
            <pc:docMk/>
            <pc:sldMk cId="3908216529" sldId="360"/>
            <ac:picMk id="6" creationId="{2BF5822F-4B7F-84D4-AD69-F2460062415D}"/>
          </ac:picMkLst>
        </pc:picChg>
      </pc:sldChg>
      <pc:sldChg chg="modSp">
        <pc:chgData name="Allen, Michael R." userId="S::allenm49@my.erau.edu::4a98c67f-b3bb-41e3-9801-6a5275bd33a5" providerId="AD" clId="Web-{08CB430F-DCC3-4C4E-B32A-BE5A47F176FC}" dt="2023-12-07T16:48:59.469" v="138" actId="20577"/>
        <pc:sldMkLst>
          <pc:docMk/>
          <pc:sldMk cId="2675358427" sldId="361"/>
        </pc:sldMkLst>
        <pc:spChg chg="mod">
          <ac:chgData name="Allen, Michael R." userId="S::allenm49@my.erau.edu::4a98c67f-b3bb-41e3-9801-6a5275bd33a5" providerId="AD" clId="Web-{08CB430F-DCC3-4C4E-B32A-BE5A47F176FC}" dt="2023-12-07T16:48:59.469" v="138" actId="20577"/>
          <ac:spMkLst>
            <pc:docMk/>
            <pc:sldMk cId="2675358427" sldId="361"/>
            <ac:spMk id="4" creationId="{63CA3BCE-73F1-DC60-B01C-4C2E10760D84}"/>
          </ac:spMkLst>
        </pc:spChg>
      </pc:sldChg>
      <pc:sldChg chg="addSp delSp modSp ord">
        <pc:chgData name="Allen, Michael R." userId="S::allenm49@my.erau.edu::4a98c67f-b3bb-41e3-9801-6a5275bd33a5" providerId="AD" clId="Web-{08CB430F-DCC3-4C4E-B32A-BE5A47F176FC}" dt="2023-12-07T17:32:58.978" v="388"/>
        <pc:sldMkLst>
          <pc:docMk/>
          <pc:sldMk cId="3733125227" sldId="362"/>
        </pc:sldMkLst>
        <pc:picChg chg="add del mod modCrop">
          <ac:chgData name="Allen, Michael R." userId="S::allenm49@my.erau.edu::4a98c67f-b3bb-41e3-9801-6a5275bd33a5" providerId="AD" clId="Web-{08CB430F-DCC3-4C4E-B32A-BE5A47F176FC}" dt="2023-12-07T17:16:07.778" v="213"/>
          <ac:picMkLst>
            <pc:docMk/>
            <pc:sldMk cId="3733125227" sldId="362"/>
            <ac:picMk id="3" creationId="{D256F223-34B9-5CFA-94E6-F6D945123696}"/>
          </ac:picMkLst>
        </pc:picChg>
        <pc:picChg chg="add del mod">
          <ac:chgData name="Allen, Michael R." userId="S::allenm49@my.erau.edu::4a98c67f-b3bb-41e3-9801-6a5275bd33a5" providerId="AD" clId="Web-{08CB430F-DCC3-4C4E-B32A-BE5A47F176FC}" dt="2023-12-07T17:14:42.200" v="211"/>
          <ac:picMkLst>
            <pc:docMk/>
            <pc:sldMk cId="3733125227" sldId="362"/>
            <ac:picMk id="4" creationId="{B72041C2-6E9B-E3D3-4F8D-7249E767FA8C}"/>
          </ac:picMkLst>
        </pc:picChg>
        <pc:picChg chg="add mod">
          <ac:chgData name="Allen, Michael R." userId="S::allenm49@my.erau.edu::4a98c67f-b3bb-41e3-9801-6a5275bd33a5" providerId="AD" clId="Web-{08CB430F-DCC3-4C4E-B32A-BE5A47F176FC}" dt="2023-12-07T17:16:52.670" v="224"/>
          <ac:picMkLst>
            <pc:docMk/>
            <pc:sldMk cId="3733125227" sldId="362"/>
            <ac:picMk id="6" creationId="{DAD123F3-6063-667C-9716-F20ED7EB75C8}"/>
          </ac:picMkLst>
        </pc:picChg>
      </pc:sldChg>
      <pc:sldChg chg="modSp ord">
        <pc:chgData name="Allen, Michael R." userId="S::allenm49@my.erau.edu::4a98c67f-b3bb-41e3-9801-6a5275bd33a5" providerId="AD" clId="Web-{08CB430F-DCC3-4C4E-B32A-BE5A47F176FC}" dt="2023-12-07T17:32:58.978" v="386"/>
        <pc:sldMkLst>
          <pc:docMk/>
          <pc:sldMk cId="396083559" sldId="364"/>
        </pc:sldMkLst>
        <pc:picChg chg="mod">
          <ac:chgData name="Allen, Michael R." userId="S::allenm49@my.erau.edu::4a98c67f-b3bb-41e3-9801-6a5275bd33a5" providerId="AD" clId="Web-{08CB430F-DCC3-4C4E-B32A-BE5A47F176FC}" dt="2023-12-07T17:17:14.608" v="226"/>
          <ac:picMkLst>
            <pc:docMk/>
            <pc:sldMk cId="396083559" sldId="364"/>
            <ac:picMk id="4" creationId="{8BC1CFFD-1B73-7612-1E61-1956D7BDAF9F}"/>
          </ac:picMkLst>
        </pc:picChg>
      </pc:sldChg>
      <pc:sldChg chg="addSp delSp modSp ord">
        <pc:chgData name="Allen, Michael R." userId="S::allenm49@my.erau.edu::4a98c67f-b3bb-41e3-9801-6a5275bd33a5" providerId="AD" clId="Web-{08CB430F-DCC3-4C4E-B32A-BE5A47F176FC}" dt="2023-12-07T17:32:58.978" v="387"/>
        <pc:sldMkLst>
          <pc:docMk/>
          <pc:sldMk cId="3209837314" sldId="365"/>
        </pc:sldMkLst>
        <pc:picChg chg="mod">
          <ac:chgData name="Allen, Michael R." userId="S::allenm49@my.erau.edu::4a98c67f-b3bb-41e3-9801-6a5275bd33a5" providerId="AD" clId="Web-{08CB430F-DCC3-4C4E-B32A-BE5A47F176FC}" dt="2023-12-07T17:32:13.086" v="384" actId="1076"/>
          <ac:picMkLst>
            <pc:docMk/>
            <pc:sldMk cId="3209837314" sldId="365"/>
            <ac:picMk id="3" creationId="{293418DE-D5C4-C7CD-BBDD-2C80416EB857}"/>
          </ac:picMkLst>
        </pc:picChg>
        <pc:picChg chg="mod">
          <ac:chgData name="Allen, Michael R." userId="S::allenm49@my.erau.edu::4a98c67f-b3bb-41e3-9801-6a5275bd33a5" providerId="AD" clId="Web-{08CB430F-DCC3-4C4E-B32A-BE5A47F176FC}" dt="2023-12-07T17:22:09.585" v="306"/>
          <ac:picMkLst>
            <pc:docMk/>
            <pc:sldMk cId="3209837314" sldId="365"/>
            <ac:picMk id="5" creationId="{C603E858-D067-654D-3953-9DEBC6AB04BE}"/>
          </ac:picMkLst>
        </pc:picChg>
        <pc:picChg chg="mod">
          <ac:chgData name="Allen, Michael R." userId="S::allenm49@my.erau.edu::4a98c67f-b3bb-41e3-9801-6a5275bd33a5" providerId="AD" clId="Web-{08CB430F-DCC3-4C4E-B32A-BE5A47F176FC}" dt="2023-12-07T17:22:36.773" v="307"/>
          <ac:picMkLst>
            <pc:docMk/>
            <pc:sldMk cId="3209837314" sldId="365"/>
            <ac:picMk id="6" creationId="{3E1BA9CB-BDBE-BD66-C75E-845734FEC123}"/>
          </ac:picMkLst>
        </pc:picChg>
        <pc:picChg chg="mod">
          <ac:chgData name="Allen, Michael R." userId="S::allenm49@my.erau.edu::4a98c67f-b3bb-41e3-9801-6a5275bd33a5" providerId="AD" clId="Web-{08CB430F-DCC3-4C4E-B32A-BE5A47F176FC}" dt="2023-12-07T17:32:14.243" v="385" actId="1076"/>
          <ac:picMkLst>
            <pc:docMk/>
            <pc:sldMk cId="3209837314" sldId="365"/>
            <ac:picMk id="8" creationId="{D1991FCC-EB0C-9C45-68C8-85B5A1B9007A}"/>
          </ac:picMkLst>
        </pc:picChg>
        <pc:picChg chg="add del mod">
          <ac:chgData name="Allen, Michael R." userId="S::allenm49@my.erau.edu::4a98c67f-b3bb-41e3-9801-6a5275bd33a5" providerId="AD" clId="Web-{08CB430F-DCC3-4C4E-B32A-BE5A47F176FC}" dt="2023-12-07T17:32:00.758" v="381"/>
          <ac:picMkLst>
            <pc:docMk/>
            <pc:sldMk cId="3209837314" sldId="365"/>
            <ac:picMk id="10" creationId="{E61AF3FD-01C8-99AA-938A-90F020BED8AF}"/>
          </ac:picMkLst>
        </pc:picChg>
      </pc:sldChg>
      <pc:sldChg chg="modSp">
        <pc:chgData name="Allen, Michael R." userId="S::allenm49@my.erau.edu::4a98c67f-b3bb-41e3-9801-6a5275bd33a5" providerId="AD" clId="Web-{08CB430F-DCC3-4C4E-B32A-BE5A47F176FC}" dt="2023-12-07T17:27:04.718" v="312" actId="1076"/>
        <pc:sldMkLst>
          <pc:docMk/>
          <pc:sldMk cId="1074065858" sldId="367"/>
        </pc:sldMkLst>
        <pc:picChg chg="mod">
          <ac:chgData name="Allen, Michael R." userId="S::allenm49@my.erau.edu::4a98c67f-b3bb-41e3-9801-6a5275bd33a5" providerId="AD" clId="Web-{08CB430F-DCC3-4C4E-B32A-BE5A47F176FC}" dt="2023-12-07T17:27:04.718" v="312" actId="1076"/>
          <ac:picMkLst>
            <pc:docMk/>
            <pc:sldMk cId="1074065858" sldId="367"/>
            <ac:picMk id="6" creationId="{294821EE-6B27-4EFD-5DEA-36E34291F02A}"/>
          </ac:picMkLst>
        </pc:picChg>
      </pc:sldChg>
      <pc:sldChg chg="modSp new del">
        <pc:chgData name="Allen, Michael R." userId="S::allenm49@my.erau.edu::4a98c67f-b3bb-41e3-9801-6a5275bd33a5" providerId="AD" clId="Web-{08CB430F-DCC3-4C4E-B32A-BE5A47F176FC}" dt="2023-12-07T17:28:53.190" v="327"/>
        <pc:sldMkLst>
          <pc:docMk/>
          <pc:sldMk cId="3475534060" sldId="368"/>
        </pc:sldMkLst>
        <pc:spChg chg="mod">
          <ac:chgData name="Allen, Michael R." userId="S::allenm49@my.erau.edu::4a98c67f-b3bb-41e3-9801-6a5275bd33a5" providerId="AD" clId="Web-{08CB430F-DCC3-4C4E-B32A-BE5A47F176FC}" dt="2023-12-07T17:28:31.330" v="323" actId="20577"/>
          <ac:spMkLst>
            <pc:docMk/>
            <pc:sldMk cId="3475534060" sldId="368"/>
            <ac:spMk id="3" creationId="{E232C8D0-1E63-87A0-F2D6-5632218B0D7A}"/>
          </ac:spMkLst>
        </pc:spChg>
      </pc:sldChg>
      <pc:sldChg chg="modSp add ord replId">
        <pc:chgData name="Allen, Michael R." userId="S::allenm49@my.erau.edu::4a98c67f-b3bb-41e3-9801-6a5275bd33a5" providerId="AD" clId="Web-{08CB430F-DCC3-4C4E-B32A-BE5A47F176FC}" dt="2023-12-07T17:47:40.066" v="861" actId="20577"/>
        <pc:sldMkLst>
          <pc:docMk/>
          <pc:sldMk cId="1471204660" sldId="369"/>
        </pc:sldMkLst>
        <pc:spChg chg="mod">
          <ac:chgData name="Allen, Michael R." userId="S::allenm49@my.erau.edu::4a98c67f-b3bb-41e3-9801-6a5275bd33a5" providerId="AD" clId="Web-{08CB430F-DCC3-4C4E-B32A-BE5A47F176FC}" dt="2023-12-07T17:31:28.929" v="372" actId="20577"/>
          <ac:spMkLst>
            <pc:docMk/>
            <pc:sldMk cId="1471204660" sldId="369"/>
            <ac:spMk id="2" creationId="{70E8F334-D5E7-99BD-2C68-49BD548BD71A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38:45.318" v="481" actId="20577"/>
          <ac:spMkLst>
            <pc:docMk/>
            <pc:sldMk cId="1471204660" sldId="369"/>
            <ac:spMk id="3" creationId="{A2054183-DEC1-A0E8-0EE4-365BDEEA826E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41:42.321" v="623" actId="1076"/>
          <ac:spMkLst>
            <pc:docMk/>
            <pc:sldMk cId="1471204660" sldId="369"/>
            <ac:spMk id="4" creationId="{B2BDD238-815C-F9AB-3670-B61A85DF649E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45:01.968" v="660" actId="20577"/>
          <ac:spMkLst>
            <pc:docMk/>
            <pc:sldMk cId="1471204660" sldId="369"/>
            <ac:spMk id="5" creationId="{F016D856-CFDC-7DBC-5243-65806816FEEC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46:25.595" v="766" actId="20577"/>
          <ac:spMkLst>
            <pc:docMk/>
            <pc:sldMk cId="1471204660" sldId="369"/>
            <ac:spMk id="6" creationId="{D931CE63-252C-5522-71BC-E8D2148F2ECC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42:25.463" v="628" actId="1076"/>
          <ac:spMkLst>
            <pc:docMk/>
            <pc:sldMk cId="1471204660" sldId="369"/>
            <ac:spMk id="10" creationId="{0800CC72-F868-B42F-3E77-4FA6CA460FDC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47:40.066" v="861" actId="20577"/>
          <ac:spMkLst>
            <pc:docMk/>
            <pc:sldMk cId="1471204660" sldId="369"/>
            <ac:spMk id="12" creationId="{FA7C78C2-7FF3-5529-DF74-90F2EA917BB0}"/>
          </ac:spMkLst>
        </pc:spChg>
      </pc:sldChg>
      <pc:sldChg chg="modSp">
        <pc:chgData name="Allen, Michael R." userId="S::allenm49@my.erau.edu::4a98c67f-b3bb-41e3-9801-6a5275bd33a5" providerId="AD" clId="Web-{08CB430F-DCC3-4C4E-B32A-BE5A47F176FC}" dt="2023-12-07T17:34:20.434" v="396" actId="14100"/>
        <pc:sldMkLst>
          <pc:docMk/>
          <pc:sldMk cId="3769627161" sldId="371"/>
        </pc:sldMkLst>
        <pc:picChg chg="mod">
          <ac:chgData name="Allen, Michael R." userId="S::allenm49@my.erau.edu::4a98c67f-b3bb-41e3-9801-6a5275bd33a5" providerId="AD" clId="Web-{08CB430F-DCC3-4C4E-B32A-BE5A47F176FC}" dt="2023-12-07T17:34:20.434" v="396" actId="14100"/>
          <ac:picMkLst>
            <pc:docMk/>
            <pc:sldMk cId="3769627161" sldId="371"/>
            <ac:picMk id="6" creationId="{EB496EE4-F0C6-5A6C-F360-64D51002D822}"/>
          </ac:picMkLst>
        </pc:picChg>
      </pc:sldChg>
      <pc:sldChg chg="modSp">
        <pc:chgData name="Allen, Michael R." userId="S::allenm49@my.erau.edu::4a98c67f-b3bb-41e3-9801-6a5275bd33a5" providerId="AD" clId="Web-{08CB430F-DCC3-4C4E-B32A-BE5A47F176FC}" dt="2023-12-07T17:59:12.054" v="869" actId="1076"/>
        <pc:sldMkLst>
          <pc:docMk/>
          <pc:sldMk cId="436639323" sldId="375"/>
        </pc:sldMkLst>
        <pc:spChg chg="mod">
          <ac:chgData name="Allen, Michael R." userId="S::allenm49@my.erau.edu::4a98c67f-b3bb-41e3-9801-6a5275bd33a5" providerId="AD" clId="Web-{08CB430F-DCC3-4C4E-B32A-BE5A47F176FC}" dt="2023-12-07T17:58:56.710" v="863" actId="1076"/>
          <ac:spMkLst>
            <pc:docMk/>
            <pc:sldMk cId="436639323" sldId="375"/>
            <ac:spMk id="3" creationId="{36B42BCC-4BDE-974D-92D7-D3775D32DD88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59:05.465" v="867" actId="1076"/>
          <ac:spMkLst>
            <pc:docMk/>
            <pc:sldMk cId="436639323" sldId="375"/>
            <ac:spMk id="4" creationId="{D5B7A59E-C1F6-E47B-87AD-1A96771EC13C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59:12.054" v="869" actId="1076"/>
          <ac:spMkLst>
            <pc:docMk/>
            <pc:sldMk cId="436639323" sldId="375"/>
            <ac:spMk id="5" creationId="{FFB76EB5-54E9-1388-499A-E05F45C7CA9F}"/>
          </ac:spMkLst>
        </pc:spChg>
        <pc:spChg chg="mod">
          <ac:chgData name="Allen, Michael R." userId="S::allenm49@my.erau.edu::4a98c67f-b3bb-41e3-9801-6a5275bd33a5" providerId="AD" clId="Web-{08CB430F-DCC3-4C4E-B32A-BE5A47F176FC}" dt="2023-12-07T17:59:08.617" v="868" actId="1076"/>
          <ac:spMkLst>
            <pc:docMk/>
            <pc:sldMk cId="436639323" sldId="375"/>
            <ac:spMk id="6" creationId="{E5DC452D-FA16-03AC-838E-A5597CE19944}"/>
          </ac:spMkLst>
        </pc:spChg>
      </pc:sldChg>
      <pc:sldChg chg="modSp">
        <pc:chgData name="Allen, Michael R." userId="S::allenm49@my.erau.edu::4a98c67f-b3bb-41e3-9801-6a5275bd33a5" providerId="AD" clId="Web-{08CB430F-DCC3-4C4E-B32A-BE5A47F176FC}" dt="2023-12-07T17:44:42.170" v="654"/>
        <pc:sldMkLst>
          <pc:docMk/>
          <pc:sldMk cId="3414602113" sldId="376"/>
        </pc:sldMkLst>
        <pc:picChg chg="mod">
          <ac:chgData name="Allen, Michael R." userId="S::allenm49@my.erau.edu::4a98c67f-b3bb-41e3-9801-6a5275bd33a5" providerId="AD" clId="Web-{08CB430F-DCC3-4C4E-B32A-BE5A47F176FC}" dt="2023-12-07T17:44:42.170" v="654"/>
          <ac:picMkLst>
            <pc:docMk/>
            <pc:sldMk cId="3414602113" sldId="376"/>
            <ac:picMk id="6" creationId="{2E30A955-5E3F-AC9F-8788-2912A4222299}"/>
          </ac:picMkLst>
        </pc:picChg>
      </pc:sldChg>
      <pc:sldChg chg="addSp modSp add replId">
        <pc:chgData name="Allen, Michael R." userId="S::allenm49@my.erau.edu::4a98c67f-b3bb-41e3-9801-6a5275bd33a5" providerId="AD" clId="Web-{08CB430F-DCC3-4C4E-B32A-BE5A47F176FC}" dt="2023-12-07T17:43:57.544" v="648" actId="1076"/>
        <pc:sldMkLst>
          <pc:docMk/>
          <pc:sldMk cId="3580852374" sldId="377"/>
        </pc:sldMkLst>
        <pc:picChg chg="add mod">
          <ac:chgData name="Allen, Michael R." userId="S::allenm49@my.erau.edu::4a98c67f-b3bb-41e3-9801-6a5275bd33a5" providerId="AD" clId="Web-{08CB430F-DCC3-4C4E-B32A-BE5A47F176FC}" dt="2023-12-07T17:43:52.153" v="646" actId="1076"/>
          <ac:picMkLst>
            <pc:docMk/>
            <pc:sldMk cId="3580852374" sldId="377"/>
            <ac:picMk id="2" creationId="{6FE24123-F5A3-6456-DEE1-5331DC840888}"/>
          </ac:picMkLst>
        </pc:picChg>
        <pc:picChg chg="mod modCrop">
          <ac:chgData name="Allen, Michael R." userId="S::allenm49@my.erau.edu::4a98c67f-b3bb-41e3-9801-6a5275bd33a5" providerId="AD" clId="Web-{08CB430F-DCC3-4C4E-B32A-BE5A47F176FC}" dt="2023-12-07T17:43:53.653" v="647" actId="1076"/>
          <ac:picMkLst>
            <pc:docMk/>
            <pc:sldMk cId="3580852374" sldId="377"/>
            <ac:picMk id="6" creationId="{2E30A955-5E3F-AC9F-8788-2912A4222299}"/>
          </ac:picMkLst>
        </pc:picChg>
        <pc:picChg chg="mod">
          <ac:chgData name="Allen, Michael R." userId="S::allenm49@my.erau.edu::4a98c67f-b3bb-41e3-9801-6a5275bd33a5" providerId="AD" clId="Web-{08CB430F-DCC3-4C4E-B32A-BE5A47F176FC}" dt="2023-12-07T17:43:57.544" v="648" actId="1076"/>
          <ac:picMkLst>
            <pc:docMk/>
            <pc:sldMk cId="3580852374" sldId="377"/>
            <ac:picMk id="8" creationId="{63F2E799-D8F3-2EBC-C730-1C7CDBB0904F}"/>
          </ac:picMkLst>
        </pc:picChg>
      </pc:sldChg>
    </pc:docChg>
  </pc:docChgLst>
  <pc:docChgLst>
    <pc:chgData name="Guest User" userId="S::urn:spo:anon#a5d4a57b53975484079e2f617cbe9836611c7d3f08329c38d5f8665bf3abbdce::" providerId="AD" clId="Web-{8BD60448-CDC8-96F9-A42F-815B08088999}"/>
    <pc:docChg chg="modSld">
      <pc:chgData name="Guest User" userId="S::urn:spo:anon#a5d4a57b53975484079e2f617cbe9836611c7d3f08329c38d5f8665bf3abbdce::" providerId="AD" clId="Web-{8BD60448-CDC8-96F9-A42F-815B08088999}" dt="2023-12-07T20:08:10.396" v="48" actId="20577"/>
      <pc:docMkLst>
        <pc:docMk/>
      </pc:docMkLst>
      <pc:sldChg chg="modSp">
        <pc:chgData name="Guest User" userId="S::urn:spo:anon#a5d4a57b53975484079e2f617cbe9836611c7d3f08329c38d5f8665bf3abbdce::" providerId="AD" clId="Web-{8BD60448-CDC8-96F9-A42F-815B08088999}" dt="2023-12-07T20:08:10.396" v="48" actId="20577"/>
        <pc:sldMkLst>
          <pc:docMk/>
          <pc:sldMk cId="3757814279" sldId="381"/>
        </pc:sldMkLst>
        <pc:spChg chg="mod">
          <ac:chgData name="Guest User" userId="S::urn:spo:anon#a5d4a57b53975484079e2f617cbe9836611c7d3f08329c38d5f8665bf3abbdce::" providerId="AD" clId="Web-{8BD60448-CDC8-96F9-A42F-815B08088999}" dt="2023-12-07T20:08:10.396" v="48" actId="20577"/>
          <ac:spMkLst>
            <pc:docMk/>
            <pc:sldMk cId="3757814279" sldId="381"/>
            <ac:spMk id="6" creationId="{95E48F38-3195-2374-A61E-A752592188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8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5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431" y="936042"/>
            <a:ext cx="12191997" cy="7811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Biome Light"/>
                <a:cs typeface="Biome Light"/>
              </a:rPr>
              <a:t> </a:t>
            </a:r>
            <a:r>
              <a:rPr lang="en-US" sz="2800">
                <a:latin typeface="Biome Light"/>
                <a:cs typeface="Biome Light"/>
              </a:rPr>
              <a:t>Revolutionizing Penetration Testing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Caleb Hall, Calla Robison, Michael Allen, Myles Scott, Joshua Buscher</a:t>
            </a:r>
          </a:p>
          <a:p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E5123-B642-2F64-EACE-BAFABF93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65" y="157771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B39C-29E2-91B2-B6BB-AEE78A0B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Specializing in Web Application Security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821E-CD5F-A055-FD34-84EFC09F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- 10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12510-7993-59B0-57DA-58B3E8940EC4}"/>
              </a:ext>
            </a:extLst>
          </p:cNvPr>
          <p:cNvSpPr txBox="1"/>
          <p:nvPr/>
        </p:nvSpPr>
        <p:spPr>
          <a:xfrm>
            <a:off x="1538796" y="1690688"/>
            <a:ext cx="8877669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Scope:</a:t>
            </a:r>
            <a:endParaRPr lang="en-US">
              <a:solidFill>
                <a:schemeClr val="accent3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Web Application Penetration Testing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AutoPen</a:t>
            </a: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 specializes in identifying vulnerabilities in web applications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Comprehensive Coverage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From front-end user interfaces to back-end databases AutoPen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Real-World Attack Simulations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AutoPen</a:t>
            </a: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 simulates a variety of attack scenarios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86A5C-504B-0405-C364-9BBF53A3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53" y="-34370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Inner Workings of AutoPen</a:t>
            </a:r>
            <a:r>
              <a:rPr lang="en-US">
                <a:cs typeface="Biome"/>
              </a:rPr>
              <a:t> </a:t>
            </a:r>
            <a:endParaRPr lang="en-US" sz="1200">
              <a:solidFill>
                <a:srgbClr val="D1D5DB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- 11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7F5B-660A-B45A-E706-BE10040F669A}"/>
              </a:ext>
            </a:extLst>
          </p:cNvPr>
          <p:cNvSpPr txBox="1"/>
          <p:nvPr/>
        </p:nvSpPr>
        <p:spPr>
          <a:xfrm>
            <a:off x="1546147" y="1561763"/>
            <a:ext cx="966839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Step-by-Step Process: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User Registration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Setting Up a Test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Test Execution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Data Analysis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Result Presentation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Backend Mechanics: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AI Algorithms: 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Cloud-Based Operations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Continuous Updates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Biome"/>
                <a:ea typeface="+mn-lt"/>
                <a:cs typeface="+mn-lt"/>
              </a:rPr>
              <a:t>Data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4697-94ED-C3C1-D03C-AD0E729C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30C06-F5F4-A3EF-AD52-774D27D2BA71}"/>
              </a:ext>
            </a:extLst>
          </p:cNvPr>
          <p:cNvSpPr txBox="1"/>
          <p:nvPr/>
        </p:nvSpPr>
        <p:spPr>
          <a:xfrm>
            <a:off x="1860330" y="4258306"/>
            <a:ext cx="8019394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+mj-lt"/>
              </a:rPr>
              <a:t>The step-by-step process outlines a user-friendly approach to conducting thorough web application penetration tests.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+mj-lt"/>
              </a:rPr>
              <a:t>Backend mechanics emphasize the sophisticated technology driving AutoPen, highlighting AI and cloud-based capabilities.</a:t>
            </a:r>
            <a:endParaRPr lang="en-US" sz="16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0" y="18470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cs typeface="Biome"/>
              </a:rPr>
              <a:t>Implementation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- 12</a:t>
            </a:r>
            <a:endParaRPr lang="en-US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2F57C-8B2E-5A8F-8847-7E9E1AAE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DAD123F3-6063-667C-9716-F20ED7EB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85" y="1885540"/>
            <a:ext cx="8757331" cy="33892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12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0" y="18470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cs typeface="Biome"/>
              </a:rPr>
              <a:t>Deployment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- 13</a:t>
            </a:r>
            <a:endParaRPr lang="en-US" err="1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3418DE-D5C4-C7CD-BBDD-2C80416E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7" y="2379953"/>
            <a:ext cx="2743199" cy="24721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screenshot of a login page&#10;&#10;Description automatically generated">
            <a:extLst>
              <a:ext uri="{FF2B5EF4-FFF2-40B4-BE49-F238E27FC236}">
                <a16:creationId xmlns:a16="http://schemas.microsoft.com/office/drawing/2014/main" id="{C603E858-D067-654D-3953-9DEBC6AB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475" y="2958152"/>
            <a:ext cx="3357349" cy="13170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1BA9CB-BDBE-BD66-C75E-845734FE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684" y="2570792"/>
            <a:ext cx="3601870" cy="21713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2AC99-5674-6908-2E55-D91DE0B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4" name="Graphic 3" descr="Line arrow: Straight with solid fill">
            <a:extLst>
              <a:ext uri="{FF2B5EF4-FFF2-40B4-BE49-F238E27FC236}">
                <a16:creationId xmlns:a16="http://schemas.microsoft.com/office/drawing/2014/main" id="{11006360-F821-F93A-6019-79307B35B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751009" y="3439695"/>
            <a:ext cx="433138" cy="433138"/>
          </a:xfrm>
          <a:prstGeom prst="rect">
            <a:avLst/>
          </a:prstGeom>
        </p:spPr>
      </p:pic>
      <p:pic>
        <p:nvPicPr>
          <p:cNvPr id="8" name="Graphic 7" descr="Line arrow: Straight with solid fill">
            <a:extLst>
              <a:ext uri="{FF2B5EF4-FFF2-40B4-BE49-F238E27FC236}">
                <a16:creationId xmlns:a16="http://schemas.microsoft.com/office/drawing/2014/main" id="{D1991FCC-EB0C-9C45-68C8-85B5A1B90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612912" y="3439695"/>
            <a:ext cx="433138" cy="4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- 14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2AC99-5674-6908-2E55-D91DE0B5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BAE5E00-9717-BA3B-591B-C12C0E43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7" y="101341"/>
            <a:ext cx="7652891" cy="4555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AA3D37D-0AD6-2A01-2B8E-F45CFD91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61" y="3984130"/>
            <a:ext cx="7082762" cy="2749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77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0" y="18470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cs typeface="Biome"/>
              </a:rPr>
              <a:t>Database Schema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- 15</a:t>
            </a:r>
            <a:endParaRPr lang="en-US" err="1"/>
          </a:p>
        </p:txBody>
      </p:sp>
      <p:pic>
        <p:nvPicPr>
          <p:cNvPr id="4" name="Picture 3" descr="A screenshot of a computer flow chart&#10;&#10;Description automatically generated">
            <a:extLst>
              <a:ext uri="{FF2B5EF4-FFF2-40B4-BE49-F238E27FC236}">
                <a16:creationId xmlns:a16="http://schemas.microsoft.com/office/drawing/2014/main" id="{8BC1CFFD-1B73-7612-1E61-1956D7BD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5" y="1622022"/>
            <a:ext cx="5943600" cy="44100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B04E2-EACC-3385-55B7-FE2F2EF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62CD-EF74-42B8-CBC1-780D29E2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BC057-FC2C-B1F9-946E-A9D4F671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- 16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E035C-5D1D-4ACD-6626-521603A2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821EE-6B27-4EFD-5DEA-36E34291F02A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532234" y="2015852"/>
            <a:ext cx="7146426" cy="4071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0EAA4A-A1D2-2EC8-27E9-D96D602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Scan Options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23EF2-BDF8-24C4-FF02-49D3ECC42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- 17</a:t>
            </a:r>
            <a:endParaRPr lang="en-US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740DB-E75F-3152-309A-5A9A98D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809DE126-D112-8427-A4A1-131CFB96FB9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2"/>
          <a:srcRect r="37938" b="50382"/>
          <a:stretch/>
        </p:blipFill>
        <p:spPr>
          <a:xfrm>
            <a:off x="2607804" y="2327595"/>
            <a:ext cx="6975116" cy="29843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1CF7C8-7348-C453-F489-57B82A3C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Executive Summary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2D57B-D976-EC9E-CDCB-52FACE2C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- 18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17160-5F10-260E-44E6-BED90F2E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2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496EE4-F0C6-5A6C-F360-64D51002D82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3896239" y="1513156"/>
            <a:ext cx="4399523" cy="51748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860ACC-0783-9B2F-4200-B0280F9B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Discovery List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9A84-4001-5D94-2983-DE7DCA3F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- 19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877B2-77B1-3D4F-7689-90670972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Team Introduction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8225" y="2530837"/>
            <a:ext cx="7058820" cy="3098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Joshua Buscher – Documentation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Calla Robison – Web Developer and Cloud Specialist</a:t>
            </a:r>
            <a:endParaRPr lang="en-US" err="1"/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Caleb Hall – Scrum Master and AI Developer</a:t>
            </a:r>
            <a:endParaRPr lang="en-US">
              <a:latin typeface="Biome"/>
              <a:cs typeface="Biome"/>
            </a:endParaRPr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Michael Allen – Project Planner and AI Developer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Myles Scott – Web Developer and Documentation</a:t>
            </a:r>
            <a:endParaRPr lang="en-US"/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6DE5A-EA66-EDF3-584A-499EFFF2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3E8B-05CC-6811-6E22-25360DB0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Technical 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42BCC-4BDE-974D-92D7-D3775D32D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47477" y="1802553"/>
            <a:ext cx="3953594" cy="509671"/>
          </a:xfrm>
        </p:spPr>
        <p:txBody>
          <a:bodyPr/>
          <a:lstStyle/>
          <a:p>
            <a:r>
              <a:rPr lang="en-US">
                <a:cs typeface="Biome"/>
              </a:rPr>
              <a:t>Background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7A59E-C1F6-E47B-87AD-1A96771EC1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59978" y="1801400"/>
            <a:ext cx="3911982" cy="523316"/>
          </a:xfrm>
        </p:spPr>
        <p:txBody>
          <a:bodyPr/>
          <a:lstStyle/>
          <a:p>
            <a:r>
              <a:rPr lang="en-US">
                <a:cs typeface="Biome"/>
              </a:rPr>
              <a:t>Remediation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76EB5-54E9-1388-499A-E05F45C7CA9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46194" y="2536148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>
                <a:cs typeface="Biome"/>
              </a:rPr>
              <a:t>Details on what the vulnerability is</a:t>
            </a:r>
          </a:p>
          <a:p>
            <a:pPr marL="283210" indent="-283210"/>
            <a:r>
              <a:rPr lang="en-US">
                <a:cs typeface="Biome"/>
              </a:rPr>
              <a:t>Impact of vulnerability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C452D-FA16-03AC-838E-A5597CE1994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59978" y="2536148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>
                <a:cs typeface="Biome"/>
              </a:rPr>
              <a:t>Provides information on how to fix vulnerability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9DE9B5-EB03-AB69-2F64-226FAB95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- 20</a:t>
            </a:r>
            <a:endParaRPr lang="en-US" err="1"/>
          </a:p>
        </p:txBody>
      </p:sp>
      <p:pic>
        <p:nvPicPr>
          <p:cNvPr id="11" name="Picture 10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60A46334-774C-61A1-BC80-68274311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3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2D9FEFC9-1E7A-853F-7D79-A4EBA369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30A955-5E3F-AC9F-8788-2912A4222299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3"/>
          <a:srcRect l="641" t="50773" r="276" b="703"/>
          <a:stretch/>
        </p:blipFill>
        <p:spPr>
          <a:xfrm>
            <a:off x="6216284" y="3570843"/>
            <a:ext cx="5844689" cy="21742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D8D6B0-9706-708A-BD66-3439EEB4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Detailed Findings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BDD73-FA99-1273-9733-A5C9EA01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- 21</a:t>
            </a:r>
            <a:endParaRPr lang="en-US" err="1"/>
          </a:p>
        </p:txBody>
      </p:sp>
      <p:pic>
        <p:nvPicPr>
          <p:cNvPr id="8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F2E799-D8F3-2EBC-C730-1C7CDBB09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" r="1807" b="383"/>
          <a:stretch/>
        </p:blipFill>
        <p:spPr>
          <a:xfrm>
            <a:off x="3242151" y="1687589"/>
            <a:ext cx="5710470" cy="1527398"/>
          </a:xfrm>
          <a:prstGeom prst="rect">
            <a:avLst/>
          </a:prstGeom>
          <a:solidFill>
            <a:schemeClr val="bg2"/>
          </a:solidFill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FE24123-F5A3-6456-DEE1-5331DC840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" b="-690"/>
          <a:stretch/>
        </p:blipFill>
        <p:spPr>
          <a:xfrm>
            <a:off x="144813" y="3559962"/>
            <a:ext cx="5846752" cy="21937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85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FB82-387F-3152-8262-0CEA8D2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Limitations &amp; Challenges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1DF59-057D-406E-47D4-5C060EFF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- 22</a:t>
            </a:r>
            <a:endParaRPr lang="en-US" err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C7F49C-EABC-894C-B801-6A4D8E91C198}"/>
              </a:ext>
            </a:extLst>
          </p:cNvPr>
          <p:cNvSpPr txBox="1">
            <a:spLocks/>
          </p:cNvSpPr>
          <p:nvPr/>
        </p:nvSpPr>
        <p:spPr>
          <a:xfrm>
            <a:off x="846392" y="2337447"/>
            <a:ext cx="10508202" cy="373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164FA-6A5E-37FE-F783-6AE3544B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48F38-3195-2374-A61E-A7525921886D}"/>
              </a:ext>
            </a:extLst>
          </p:cNvPr>
          <p:cNvSpPr txBox="1"/>
          <p:nvPr/>
        </p:nvSpPr>
        <p:spPr>
          <a:xfrm>
            <a:off x="1295400" y="1980095"/>
            <a:ext cx="9601200" cy="29571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accent3"/>
                </a:solidFill>
                <a:effectLst/>
                <a:latin typeface="+mj-lt"/>
              </a:rPr>
              <a:t>Current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Time Constraints</a:t>
            </a:r>
            <a:endParaRPr lang="en-US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  <a:latin typeface="+mj-lt"/>
              </a:rPr>
              <a:t>Skill Limitations</a:t>
            </a:r>
            <a:endParaRPr lang="en-US" sz="18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  <a:latin typeface="+mj-lt"/>
              </a:rPr>
              <a:t>Financial Constraints</a:t>
            </a:r>
            <a:endParaRPr lang="en-US" sz="18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+mj-lt"/>
              </a:rPr>
              <a:t>Challenges:</a:t>
            </a:r>
            <a:endParaRPr lang="en-US">
              <a:solidFill>
                <a:schemeClr val="accent3"/>
              </a:solidFill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Legal and Ethical Considerations</a:t>
            </a:r>
            <a:r>
              <a:rPr lang="en-US">
                <a:solidFill>
                  <a:schemeClr val="bg1"/>
                </a:solidFill>
                <a:latin typeface="+mj-lt"/>
              </a:rPr>
              <a:t> </a:t>
            </a:r>
            <a:endParaRPr lang="en-US">
              <a:solidFill>
                <a:schemeClr val="bg1"/>
              </a:solidFill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Technology Integration</a:t>
            </a:r>
            <a:endParaRPr lang="en-US" b="0" i="0">
              <a:solidFill>
                <a:schemeClr val="bg1"/>
              </a:solidFill>
              <a:effectLst/>
              <a:latin typeface="+mj-lt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80791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FB82-387F-3152-8262-0CEA8D2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Lessons Learned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1DF59-057D-406E-47D4-5C060EFF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- 23</a:t>
            </a:r>
            <a:endParaRPr lang="en-US" err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C7F49C-EABC-894C-B801-6A4D8E91C198}"/>
              </a:ext>
            </a:extLst>
          </p:cNvPr>
          <p:cNvSpPr txBox="1">
            <a:spLocks/>
          </p:cNvSpPr>
          <p:nvPr/>
        </p:nvSpPr>
        <p:spPr>
          <a:xfrm>
            <a:off x="846392" y="2337447"/>
            <a:ext cx="10508202" cy="373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164FA-6A5E-37FE-F783-6AE3544B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48F38-3195-2374-A61E-A7525921886D}"/>
              </a:ext>
            </a:extLst>
          </p:cNvPr>
          <p:cNvSpPr txBox="1"/>
          <p:nvPr/>
        </p:nvSpPr>
        <p:spPr>
          <a:xfrm>
            <a:off x="1295400" y="1443873"/>
            <a:ext cx="9601200" cy="4203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>
              <a:solidFill>
                <a:schemeClr val="accent3"/>
              </a:solidFill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  <a:cs typeface="Biome"/>
              </a:rPr>
              <a:t>Web Development Skeleton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Create skeleton sooner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Test skeleton locally before deploying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Ask professionals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  <a:latin typeface="Arial Nov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</a:rPr>
              <a:t>Scrum</a:t>
            </a:r>
            <a:endParaRPr lang="en-US">
              <a:solidFill>
                <a:schemeClr val="accent3"/>
              </a:solidFill>
              <a:latin typeface="Arial Nov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Monolithic 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Need to break tasks down better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Biome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3757814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F334-D5E7-99BD-2C68-49BD548B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41" y="365125"/>
            <a:ext cx="11847251" cy="1340359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Future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4183-DEC1-A0E8-0EE4-365BDEEA82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8339" y="2345967"/>
            <a:ext cx="3953594" cy="509671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Smarter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D238-815C-F9AB-3670-B61A85DF64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24133" y="2348905"/>
            <a:ext cx="3911982" cy="523316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Cleaner Cloud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6D856-CFDC-7DBC-5243-65806816FEE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40052" y="3228826"/>
            <a:ext cx="3606505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Transition from static to dynamic learning models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CE63-252C-5522-71BC-E8D2148F2EC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27452" y="3224389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Improved integration of back-end algorithms to front-end web service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E677B-25B4-0F9C-DFD1-AFB8801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- 24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00CC72-F868-B42F-3E77-4FA6CA460FDC}"/>
              </a:ext>
            </a:extLst>
          </p:cNvPr>
          <p:cNvSpPr txBox="1">
            <a:spLocks/>
          </p:cNvSpPr>
          <p:nvPr/>
        </p:nvSpPr>
        <p:spPr>
          <a:xfrm>
            <a:off x="8142891" y="2350142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j-lt"/>
                <a:cs typeface="+mj-lt"/>
              </a:rPr>
              <a:t>Custom Scan Code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A7C78C2-7FF3-5529-DF74-90F2EA917BB0}"/>
              </a:ext>
            </a:extLst>
          </p:cNvPr>
          <p:cNvSpPr txBox="1">
            <a:spLocks/>
          </p:cNvSpPr>
          <p:nvPr/>
        </p:nvSpPr>
        <p:spPr>
          <a:xfrm>
            <a:off x="8313845" y="3228827"/>
            <a:ext cx="3457647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 algn="ctr"/>
            <a:r>
              <a:rPr lang="en-US">
                <a:latin typeface="Biome"/>
                <a:cs typeface="Biome"/>
              </a:rPr>
              <a:t>Expand past the pre-built Burpsuite tools</a:t>
            </a:r>
            <a:endParaRPr lang="en-US" err="1">
              <a:latin typeface="Biom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DF8D0-3E9B-642C-8490-B0A463B5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4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Questions &amp; Answers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- 25</a:t>
            </a:r>
            <a:endParaRPr lang="en-US"/>
          </a:p>
        </p:txBody>
      </p:sp>
      <p:pic>
        <p:nvPicPr>
          <p:cNvPr id="3" name="Picture 2" descr="A person with a question mark&#10;&#10;Description automatically generated">
            <a:extLst>
              <a:ext uri="{FF2B5EF4-FFF2-40B4-BE49-F238E27FC236}">
                <a16:creationId xmlns:a16="http://schemas.microsoft.com/office/drawing/2014/main" id="{8E9FCE36-9637-3ED5-EB09-513CA7C5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66" y="2040015"/>
            <a:ext cx="3429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B5475-8F6E-D0BE-8AAB-EB417AD1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606903"/>
            <a:ext cx="10515601" cy="1325563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Biome"/>
              </a:rPr>
              <a:t>Main Points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Biome"/>
              </a:rPr>
              <a:t>End Goals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  <a:p>
            <a:r>
              <a:rPr lang="en-US">
                <a:cs typeface="Biome"/>
              </a:rPr>
              <a:t>Limitations</a:t>
            </a:r>
            <a:endParaRPr lang="en-US"/>
          </a:p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- 3</a:t>
            </a:r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22517-6A76-081E-1AC6-12FA51B1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C834-2159-7EB2-DD3A-BB8BB080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Mission, Vision and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A3BCE-73F1-DC60-B01C-4C2E10760D8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8226" y="2537847"/>
            <a:ext cx="7169333" cy="3321921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Mission Statement: </a:t>
            </a:r>
            <a:r>
              <a:rPr lang="en-US">
                <a:latin typeface="+mj-lt"/>
                <a:ea typeface="+mn-lt"/>
                <a:cs typeface="+mn-lt"/>
              </a:rPr>
              <a:t>Empowering Organizations Cybersecurity through cutting-edge Artificial Intelligence</a:t>
            </a: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Vision: </a:t>
            </a:r>
            <a:r>
              <a:rPr lang="en-US">
                <a:latin typeface="+mj-lt"/>
                <a:ea typeface="+mn-lt"/>
                <a:cs typeface="+mn-lt"/>
              </a:rPr>
              <a:t>A Safer Digital World through AI-Driven Security</a:t>
            </a: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Core Values: </a:t>
            </a:r>
            <a:r>
              <a:rPr lang="en-US">
                <a:latin typeface="+mj-lt"/>
                <a:ea typeface="+mn-lt"/>
                <a:cs typeface="+mn-lt"/>
              </a:rPr>
              <a:t>Innovation, Reliability, User-Centric Design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237A9-94FC-66E0-AFD9-43AAEE8F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- 4</a:t>
            </a:r>
            <a:endParaRPr lang="en-US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3D3CD-3766-4C31-C4A5-39B0C0B2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5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365125"/>
            <a:ext cx="11879469" cy="1342127"/>
          </a:xfrm>
        </p:spPr>
        <p:txBody>
          <a:bodyPr/>
          <a:lstStyle/>
          <a:p>
            <a:r>
              <a:rPr lang="en-US" sz="3600" err="1">
                <a:solidFill>
                  <a:srgbClr val="FFFFFF"/>
                </a:solidFill>
                <a:ea typeface="+mj-lt"/>
                <a:cs typeface="+mj-lt"/>
              </a:rPr>
              <a:t>AutoPen's</a:t>
            </a:r>
            <a:r>
              <a:rPr lang="en-US" sz="3600">
                <a:solidFill>
                  <a:srgbClr val="FFFFFF"/>
                </a:solidFill>
                <a:ea typeface="+mj-lt"/>
                <a:cs typeface="+mj-lt"/>
              </a:rPr>
              <a:t> Target Audience &amp; User Accessibility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7841" y="1336430"/>
            <a:ext cx="12086822" cy="4185139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endParaRPr lang="en-US" sz="1200" b="1">
              <a:ea typeface="+mj-lt"/>
              <a:cs typeface="+mj-lt"/>
            </a:endParaRPr>
          </a:p>
          <a:p>
            <a:pPr>
              <a:lnSpc>
                <a:spcPct val="150000"/>
              </a:lnSpc>
            </a:pPr>
            <a:endParaRPr lang="en-US" sz="1200" b="1">
              <a:ea typeface="+mj-lt"/>
              <a:cs typeface="+mj-lt"/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ea typeface="+mj-lt"/>
                <a:cs typeface="+mj-lt"/>
              </a:rPr>
              <a:t>Target Audience:</a:t>
            </a:r>
            <a:endParaRPr lang="en-US" sz="1400"/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400" b="1">
                <a:solidFill>
                  <a:schemeClr val="bg1"/>
                </a:solidFill>
                <a:ea typeface="+mj-lt"/>
                <a:cs typeface="+mj-lt"/>
              </a:rPr>
              <a:t>Small and Medium Enterprises (SMEs)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400" b="1">
                <a:solidFill>
                  <a:schemeClr val="bg1"/>
                </a:solidFill>
                <a:ea typeface="+mj-lt"/>
                <a:cs typeface="+mj-lt"/>
              </a:rPr>
              <a:t>Web Developers</a:t>
            </a:r>
            <a:r>
              <a:rPr lang="en-US" sz="1400">
                <a:solidFill>
                  <a:schemeClr val="bg1"/>
                </a:solidFill>
                <a:ea typeface="+mj-lt"/>
                <a:cs typeface="+mj-lt"/>
              </a:rPr>
              <a:t> 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400" b="1">
                <a:solidFill>
                  <a:schemeClr val="bg1"/>
                </a:solidFill>
                <a:ea typeface="+mj-lt"/>
                <a:cs typeface="+mj-lt"/>
              </a:rPr>
              <a:t>IT Security Professionals</a:t>
            </a:r>
            <a:endParaRPr lang="en-US" sz="1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bg1"/>
              </a:solidFill>
              <a:cs typeface="Biome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b="1">
              <a:solidFill>
                <a:schemeClr val="bg1"/>
              </a:solidFill>
              <a:cs typeface="Biome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b="1">
              <a:solidFill>
                <a:srgbClr val="73EBF9"/>
              </a:solidFill>
              <a:cs typeface="Arial"/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rgbClr val="73EBF9"/>
              </a:solidFill>
              <a:cs typeface="Arial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 b="1">
                <a:solidFill>
                  <a:srgbClr val="73EBF9"/>
                </a:solidFill>
                <a:cs typeface="Arial"/>
              </a:rPr>
              <a:t>	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 b="1">
                <a:solidFill>
                  <a:srgbClr val="73EBF9"/>
                </a:solidFill>
                <a:cs typeface="Arial"/>
              </a:rPr>
              <a:t>User Accessibility:</a:t>
            </a:r>
            <a:endParaRPr lang="en-US" sz="1400">
              <a:solidFill>
                <a:srgbClr val="73EBF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Ease of Use</a:t>
            </a:r>
            <a:endParaRPr lang="en-US" sz="1400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Non-Expert Friendly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Training and Resources</a:t>
            </a:r>
            <a:endParaRPr lang="en-US" sz="1400">
              <a:solidFill>
                <a:schemeClr val="bg1"/>
              </a:solidFill>
              <a:cs typeface="Biome"/>
            </a:endParaRPr>
          </a:p>
          <a:p>
            <a:br>
              <a:rPr lang="en-US"/>
            </a:br>
            <a:endParaRPr lang="en-US">
              <a:cs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- 5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E1636-3274-464B-E358-2BC1DC1A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55B6-D46F-7965-70C6-739DA09D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9" y="1455668"/>
            <a:ext cx="10515601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Core Offerings of </a:t>
            </a:r>
            <a:r>
              <a:rPr lang="en-US" err="1">
                <a:cs typeface="Biome"/>
              </a:rPr>
              <a:t>AutoPen</a:t>
            </a:r>
            <a:endParaRPr lang="en-US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AA820-4243-1E16-296C-644BAA9D30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Biome"/>
              </a:rPr>
              <a:t>Speed &amp;</a:t>
            </a:r>
            <a:br>
              <a:rPr lang="en-US">
                <a:cs typeface="Biome"/>
              </a:rPr>
            </a:br>
            <a:r>
              <a:rPr lang="en-US">
                <a:cs typeface="Biome"/>
              </a:rPr>
              <a:t>Efficiency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4B12-481E-A90D-9AE8-6A4F51965F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Cost- Effectiveness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ABE8BF-7EEA-2D40-790C-254ACAF0443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Compliance &amp; Security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BB3229-9824-9A67-7FAE-1CDAB6CD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- 6</a:t>
            </a:r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93E41-184B-DF66-08B4-A40DAE0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F334-D5E7-99BD-2C68-49BD548B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41" y="365125"/>
            <a:ext cx="11847251" cy="1340359"/>
          </a:xfrm>
        </p:spPr>
        <p:txBody>
          <a:bodyPr/>
          <a:lstStyle/>
          <a:p>
            <a:r>
              <a:rPr lang="en-US" sz="3600" err="1">
                <a:ea typeface="+mj-lt"/>
                <a:cs typeface="+mj-lt"/>
              </a:rPr>
              <a:t>AutoPen</a:t>
            </a:r>
            <a:r>
              <a:rPr lang="en-US" sz="3600">
                <a:ea typeface="+mj-lt"/>
                <a:cs typeface="+mj-lt"/>
              </a:rPr>
              <a:t> vs. Traditional Penetration Testing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4183-DEC1-A0E8-0EE4-365BDEEA82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8339" y="2345967"/>
            <a:ext cx="3953594" cy="509671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AI Integration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D238-815C-F9AB-3670-B61A85DF64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199149" y="2361397"/>
            <a:ext cx="3911982" cy="523316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User-Friendly Interface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6D856-CFDC-7DBC-5243-65806816FEE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65167" y="3222581"/>
            <a:ext cx="3606505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 err="1">
                <a:latin typeface="+mj-lt"/>
                <a:ea typeface="+mn-lt"/>
                <a:cs typeface="+mn-lt"/>
              </a:rPr>
              <a:t>AutoPen</a:t>
            </a:r>
            <a:r>
              <a:rPr lang="en-US">
                <a:latin typeface="+mj-lt"/>
                <a:ea typeface="+mn-lt"/>
                <a:cs typeface="+mn-lt"/>
              </a:rPr>
              <a:t> leverages advanced AI for smarter, more efficient testing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CE63-252C-5522-71BC-E8D2148F2EC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140009" y="3230635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Designed for accessibility and ease of use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E677B-25B4-0F9C-DFD1-AFB8801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- 7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00CC72-F868-B42F-3E77-4FA6CA460FDC}"/>
              </a:ext>
            </a:extLst>
          </p:cNvPr>
          <p:cNvSpPr txBox="1">
            <a:spLocks/>
          </p:cNvSpPr>
          <p:nvPr/>
        </p:nvSpPr>
        <p:spPr>
          <a:xfrm>
            <a:off x="8361498" y="2350142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j-lt"/>
                <a:cs typeface="+mj-lt"/>
              </a:rPr>
              <a:t>Scalability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A7C78C2-7FF3-5529-DF74-90F2EA917BB0}"/>
              </a:ext>
            </a:extLst>
          </p:cNvPr>
          <p:cNvSpPr txBox="1">
            <a:spLocks/>
          </p:cNvSpPr>
          <p:nvPr/>
        </p:nvSpPr>
        <p:spPr>
          <a:xfrm>
            <a:off x="8588665" y="3222581"/>
            <a:ext cx="3457647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 algn="ctr"/>
            <a:r>
              <a:rPr lang="en-US" err="1">
                <a:latin typeface="+mj-lt"/>
                <a:ea typeface="+mn-lt"/>
                <a:cs typeface="+mn-lt"/>
              </a:rPr>
              <a:t>AutoPen</a:t>
            </a:r>
            <a:r>
              <a:rPr lang="en-US">
                <a:latin typeface="+mj-lt"/>
                <a:ea typeface="+mn-lt"/>
                <a:cs typeface="+mn-lt"/>
              </a:rPr>
              <a:t> is built to grow with your business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DF8D0-3E9B-642C-8490-B0A463B5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E9B9-75CE-DE15-A575-64E2BE6E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88"/>
            <a:ext cx="10515600" cy="1325563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Unveiling </a:t>
            </a:r>
            <a:r>
              <a:rPr lang="en-US" sz="3600" err="1">
                <a:ea typeface="+mj-lt"/>
                <a:cs typeface="+mj-lt"/>
              </a:rPr>
              <a:t>AutoPen</a:t>
            </a:r>
            <a:r>
              <a:rPr lang="en-US" sz="3600">
                <a:ea typeface="+mj-lt"/>
                <a:cs typeface="+mj-lt"/>
              </a:rPr>
              <a:t>: Your Cybersecurity Ally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F19AFD-6D90-87F7-D24C-ED200298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- 8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87F7D-7F9E-A081-5E04-6307760AB6B1}"/>
              </a:ext>
            </a:extLst>
          </p:cNvPr>
          <p:cNvSpPr txBox="1"/>
          <p:nvPr/>
        </p:nvSpPr>
        <p:spPr>
          <a:xfrm>
            <a:off x="455247" y="1662598"/>
            <a:ext cx="11281507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AutoPen</a:t>
            </a: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 – A penetration testing tool Automated for efficiency, Adaptive to the evolving threats, Comprehensive in security assurance.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Key Features</a:t>
            </a:r>
            <a:endParaRPr lang="en-US">
              <a:solidFill>
                <a:srgbClr val="000000"/>
              </a:solidFill>
              <a:latin typeface="+mj-lt"/>
              <a:ea typeface="+mn-lt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Automated - </a:t>
            </a:r>
            <a:r>
              <a:rPr lang="en-US" b="0" i="0" err="1">
                <a:solidFill>
                  <a:schemeClr val="bg1"/>
                </a:solidFill>
                <a:effectLst/>
                <a:latin typeface="+mj-lt"/>
                <a:cs typeface="Times New Roman"/>
              </a:rPr>
              <a:t>AutoPen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  <a:cs typeface="Times New Roman"/>
              </a:rPr>
              <a:t> employs cutting-edge AI to conduct thorough security audits without the need for constant human oversight.</a:t>
            </a:r>
            <a:endParaRPr lang="en-US">
              <a:solidFill>
                <a:schemeClr val="bg1"/>
              </a:solidFill>
              <a:latin typeface="+mj-lt"/>
              <a:ea typeface="+mn-lt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Adaptive - 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The system's adaptive algorithms ensure that it learns and improves from each test, staying updated with the latest cybersecurity challenges.</a:t>
            </a:r>
            <a:endParaRPr lang="en-US">
              <a:solidFill>
                <a:schemeClr val="bg1"/>
              </a:solidFill>
              <a:latin typeface="+mj-lt"/>
              <a:ea typeface="+mn-lt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Comprehensive - 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Unlike basic penetration tests, </a:t>
            </a:r>
            <a:r>
              <a:rPr lang="en-US" b="0" i="0" err="1">
                <a:solidFill>
                  <a:schemeClr val="bg1"/>
                </a:solidFill>
                <a:effectLst/>
                <a:latin typeface="+mj-lt"/>
              </a:rPr>
              <a:t>AutoPen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 provides a full-spectrum analysis, leaving no stone unturned in your digital environment.</a:t>
            </a:r>
            <a:endParaRPr lang="en-US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endParaRPr lang="en-US" sz="1600">
              <a:solidFill>
                <a:schemeClr val="accent3"/>
              </a:solidFill>
              <a:latin typeface="+mj-lt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1600">
              <a:solidFill>
                <a:srgbClr val="73EBF9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 Nova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52CF2-222C-7C45-B018-1C9DDADD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C46D-FB2C-B51E-4DE6-F5E94072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2" y="760236"/>
            <a:ext cx="12120977" cy="1340359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The Catalyst for Innovation: </a:t>
            </a:r>
            <a:br>
              <a:rPr lang="en-US" sz="320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Overcoming Manual Penetration Testing Limitations</a:t>
            </a:r>
            <a:br>
              <a:rPr lang="en-US" sz="4800"/>
            </a:br>
            <a:endParaRPr lang="en-US" sz="4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56AD-3A2E-866C-C51D-C7564E8C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- 9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DEF1-D51F-D360-F871-24E1BAF82063}"/>
              </a:ext>
            </a:extLst>
          </p:cNvPr>
          <p:cNvSpPr txBox="1"/>
          <p:nvPr/>
        </p:nvSpPr>
        <p:spPr>
          <a:xfrm>
            <a:off x="1186347" y="1913467"/>
            <a:ext cx="9765323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err="1">
                <a:solidFill>
                  <a:srgbClr val="D1D5DB"/>
                </a:solidFill>
                <a:effectLst/>
                <a:latin typeface="+mj-lt"/>
              </a:rPr>
              <a:t>A</a:t>
            </a:r>
            <a:r>
              <a:rPr lang="en-US" sz="2000" b="0" i="0" err="1">
                <a:solidFill>
                  <a:schemeClr val="bg1"/>
                </a:solidFill>
                <a:effectLst/>
                <a:latin typeface="+mj-lt"/>
              </a:rPr>
              <a:t>utoPen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represents a </a:t>
            </a:r>
            <a:r>
              <a:rPr lang="en-US" sz="2000" b="0" i="0">
                <a:solidFill>
                  <a:schemeClr val="accent3"/>
                </a:solidFill>
                <a:effectLst/>
                <a:latin typeface="+mj-lt"/>
              </a:rPr>
              <a:t>paradigm shift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from traditional methods, introducing automation, consistency, and 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in-depth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penetration testing.</a:t>
            </a:r>
            <a:endParaRPr lang="en-US" sz="20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AI's </a:t>
            </a:r>
            <a:r>
              <a:rPr lang="en-US" sz="2000" b="0" i="0">
                <a:solidFill>
                  <a:schemeClr val="accent3"/>
                </a:solidFill>
                <a:effectLst/>
                <a:latin typeface="+mj-lt"/>
              </a:rPr>
              <a:t>predictive power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and adaptability make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+mj-lt"/>
              </a:rPr>
              <a:t>AutoPen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a proactive tool in a landscape where reactive strategies fall short.</a:t>
            </a:r>
            <a:endParaRPr lang="en-US" sz="20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By automating the testing process,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+mj-lt"/>
              </a:rPr>
              <a:t>AutoPen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>
                <a:solidFill>
                  <a:schemeClr val="accent3"/>
                </a:solidFill>
                <a:effectLst/>
                <a:latin typeface="+mj-lt"/>
              </a:rPr>
              <a:t>liberates resources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, allowing organizations to focus on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compounding strategic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security initiatives.</a:t>
            </a:r>
            <a:endParaRPr lang="en-US" sz="20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lvl="1"/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BE935-C516-7E4D-CD8B-EC4EA58C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3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Application>Microsoft Office PowerPoint</Application>
  <PresentationFormat>Widescreen</PresentationFormat>
  <Slides>25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Team Introduction</vt:lpstr>
      <vt:lpstr>Overview</vt:lpstr>
      <vt:lpstr>Mission, Vision and Values</vt:lpstr>
      <vt:lpstr>AutoPen's Target Audience &amp; User Accessibility</vt:lpstr>
      <vt:lpstr>Core Offerings of AutoPen</vt:lpstr>
      <vt:lpstr>AutoPen vs. Traditional Penetration Testing Tools</vt:lpstr>
      <vt:lpstr>Unveiling AutoPen: Your Cybersecurity Ally</vt:lpstr>
      <vt:lpstr>The Catalyst for Innovation:  Overcoming Manual Penetration Testing Limitations </vt:lpstr>
      <vt:lpstr>Specializing in Web Application Security</vt:lpstr>
      <vt:lpstr>The Inner Workings of AutoPen </vt:lpstr>
      <vt:lpstr>Implementation</vt:lpstr>
      <vt:lpstr>Deployment</vt:lpstr>
      <vt:lpstr>PowerPoint Presentation</vt:lpstr>
      <vt:lpstr>Database Schema</vt:lpstr>
      <vt:lpstr>AutoPen Demo</vt:lpstr>
      <vt:lpstr>Scan Options</vt:lpstr>
      <vt:lpstr>Executive Summary</vt:lpstr>
      <vt:lpstr>Discovery List</vt:lpstr>
      <vt:lpstr>Technical Explanation</vt:lpstr>
      <vt:lpstr>Detailed Findings</vt:lpstr>
      <vt:lpstr>Limitations &amp; Challenges </vt:lpstr>
      <vt:lpstr>Lessons Learned</vt:lpstr>
      <vt:lpstr>Future Goals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AutoPen</dc:title>
  <dc:creator/>
  <cp:revision>1</cp:revision>
  <dcterms:created xsi:type="dcterms:W3CDTF">2023-11-09T19:10:35Z</dcterms:created>
  <dcterms:modified xsi:type="dcterms:W3CDTF">2023-12-07T20:23:49Z</dcterms:modified>
</cp:coreProperties>
</file>